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72" r:id="rId3"/>
    <p:sldId id="261" r:id="rId4"/>
    <p:sldId id="259" r:id="rId6"/>
    <p:sldId id="262" r:id="rId7"/>
    <p:sldId id="256" r:id="rId8"/>
    <p:sldId id="263" r:id="rId9"/>
    <p:sldId id="264" r:id="rId10"/>
    <p:sldId id="265" r:id="rId11"/>
    <p:sldId id="258" r:id="rId12"/>
    <p:sldId id="273" r:id="rId13"/>
    <p:sldId id="274" r:id="rId14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A598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6314"/>
  </p:normalViewPr>
  <p:slideViewPr>
    <p:cSldViewPr snapToGrid="0" showGuides="1">
      <p:cViewPr varScale="1">
        <p:scale>
          <a:sx n="103" d="100"/>
          <a:sy n="103" d="100"/>
        </p:scale>
        <p:origin x="-216" y="-96"/>
      </p:cViewPr>
      <p:guideLst>
        <p:guide orient="horz" pos="2090"/>
        <p:guide pos="38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434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Click="0" advTm="6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Click="0" advTm="6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Click="0" advTm="6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Click="0" advTm="6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Click="0" advTm="6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Click="0" advTm="6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Click="0" advTm="6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Click="0" advTm="6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Click="0" advTm="6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Click="0" advTm="6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Click="0" advTm="6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/>
            <a:fld id="{9A0DB2DC-4C9A-4742-B13C-FB6460FD3503}" type="slidenum"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 advClick="0" advTm="6000"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D:\上课\自制\ppt\5bb6026f8a8a47e8f70ba2bb52b2eb84.jpg5bb6026f8a8a47e8f70ba2bb52b2eb84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-22860" y="-58420"/>
            <a:ext cx="12218035" cy="6961505"/>
          </a:xfrm>
          <a:prstGeom prst="rect">
            <a:avLst/>
          </a:prstGeom>
        </p:spPr>
      </p:pic>
      <p:sp>
        <p:nvSpPr>
          <p:cNvPr id="8" name="等腰三角形 5"/>
          <p:cNvSpPr/>
          <p:nvPr/>
        </p:nvSpPr>
        <p:spPr>
          <a:xfrm rot="2700000">
            <a:off x="760095" y="5173663"/>
            <a:ext cx="19050" cy="2917825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等腰三角形 5"/>
          <p:cNvSpPr/>
          <p:nvPr/>
        </p:nvSpPr>
        <p:spPr>
          <a:xfrm rot="2700000" flipH="1">
            <a:off x="5777230" y="5441950"/>
            <a:ext cx="76200" cy="2917825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 rot="2700000">
            <a:off x="7527339" y="5291453"/>
            <a:ext cx="1971337" cy="1971337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 rot="17100000">
            <a:off x="5945145" y="3579719"/>
            <a:ext cx="5136994" cy="5136994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 rot="20700000">
            <a:off x="3968140" y="1603349"/>
            <a:ext cx="9089734" cy="9089734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 rot="14400000">
            <a:off x="3104154" y="739363"/>
            <a:ext cx="10817706" cy="10817706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 rot="4500000">
            <a:off x="1950459" y="-108897"/>
            <a:ext cx="12772036" cy="12772035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53790" y="1553845"/>
            <a:ext cx="445706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十二星座之星相</a:t>
            </a:r>
            <a:endParaRPr lang="zh-CN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690620" y="2385695"/>
            <a:ext cx="4645660" cy="0"/>
          </a:xfrm>
          <a:prstGeom prst="line">
            <a:avLst/>
          </a:prstGeom>
          <a:ln w="38100" cap="rnd" cmpd="sng">
            <a:solidFill>
              <a:schemeClr val="accent3"/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968750" y="2690495"/>
            <a:ext cx="40894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十二星座共分为</a:t>
            </a:r>
            <a:r>
              <a:rPr lang="en-US" altLang="zh-CN" sz="24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4</a:t>
            </a:r>
            <a:r>
              <a:rPr lang="zh-CN" altLang="en-US" sz="24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个星相，为火相星相，水相星相，风相星相和土相星相。今天给大家介绍一下水相星相吧！</a:t>
            </a:r>
            <a:endParaRPr lang="zh-CN" altLang="en-US" sz="24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  <p:transition spd="med" advClick="0"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repeatCount="2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repeatCount="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6" presetClass="emph" presetSubtype="0" accel="40000" decel="6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33" dur="175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4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6" presetClass="emph" presetSubtype="0" accel="40000" decel="6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42" dur="175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Rot by="-21600000">
                                      <p:cBhvr>
                                        <p:cTn id="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4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6" presetClass="emph" presetSubtype="0" accel="40000" decel="6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51" dur="1750" fill="hold"/>
                                        <p:tgtEl>
                                          <p:spTgt spid="15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8" presetClass="emph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21600000">
                                      <p:cBhvr>
                                        <p:cTn id="5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6" presetClass="emph" presetSubtype="0" accel="40000" decel="6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60" dur="175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8" presetClass="emph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Rot by="-21600000">
                                      <p:cBhvr>
                                        <p:cTn id="6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38" presetClass="entr" presetSubtype="0" ac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56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1" bldLvl="0" animBg="1"/>
      <p:bldP spid="9" grpId="2" bldLvl="0" animBg="1"/>
      <p:bldP spid="12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47868316923925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270" y="-30480"/>
            <a:ext cx="12182908" cy="6912000"/>
          </a:xfrm>
          <a:prstGeom prst="rect">
            <a:avLst/>
          </a:prstGeom>
          <a:gradFill>
            <a:gsLst>
              <a:gs pos="38000">
                <a:schemeClr val="tx1">
                  <a:lumMod val="50000"/>
                  <a:lumOff val="50000"/>
                </a:schemeClr>
              </a:gs>
              <a:gs pos="75000">
                <a:schemeClr val="tx1">
                  <a:alpha val="0"/>
                </a:schemeClr>
              </a:gs>
            </a:gsLst>
            <a:lin ang="15540000" scaled="0"/>
          </a:gradFill>
          <a:ln w="12700" cmpd="sng">
            <a:solidFill>
              <a:srgbClr val="000000">
                <a:alpha val="0"/>
              </a:srgbClr>
            </a:solidFill>
            <a:prstDash val="solid"/>
          </a:ln>
        </p:spPr>
      </p:pic>
      <p:sp>
        <p:nvSpPr>
          <p:cNvPr id="6" name="文本框 5"/>
          <p:cNvSpPr txBox="1"/>
          <p:nvPr/>
        </p:nvSpPr>
        <p:spPr>
          <a:xfrm>
            <a:off x="586740" y="4364990"/>
            <a:ext cx="495173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                   </a:t>
            </a:r>
            <a:r>
              <a:rPr lang="zh-CN" altLang="en-US" sz="2800">
                <a:solidFill>
                  <a:schemeClr val="bg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十二星座的星相就讲解到这里，如果有人感兴趣的话可以等待下期星相的讲解。</a:t>
            </a:r>
            <a:endParaRPr lang="zh-CN" altLang="en-US" sz="2800">
              <a:solidFill>
                <a:schemeClr val="bg1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3" name="等腰三角形 5"/>
          <p:cNvSpPr/>
          <p:nvPr/>
        </p:nvSpPr>
        <p:spPr>
          <a:xfrm rot="2700000">
            <a:off x="6567170" y="5830253"/>
            <a:ext cx="19050" cy="2917825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2" name="等腰三角形 5"/>
          <p:cNvSpPr/>
          <p:nvPr/>
        </p:nvSpPr>
        <p:spPr>
          <a:xfrm rot="4680000">
            <a:off x="-1202055" y="2732088"/>
            <a:ext cx="19050" cy="2917825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3" name="等腰三角形 5"/>
          <p:cNvSpPr/>
          <p:nvPr/>
        </p:nvSpPr>
        <p:spPr>
          <a:xfrm rot="4800000">
            <a:off x="-1449070" y="96203"/>
            <a:ext cx="19050" cy="2917825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4" name="等腰三角形 5"/>
          <p:cNvSpPr/>
          <p:nvPr/>
        </p:nvSpPr>
        <p:spPr>
          <a:xfrm rot="2700000">
            <a:off x="-1049020" y="5155883"/>
            <a:ext cx="19050" cy="2917825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5" name="等腰三角形 5"/>
          <p:cNvSpPr/>
          <p:nvPr/>
        </p:nvSpPr>
        <p:spPr>
          <a:xfrm rot="2700000">
            <a:off x="2428875" y="6122988"/>
            <a:ext cx="19050" cy="2917825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6" name="等腰三角形 5"/>
          <p:cNvSpPr/>
          <p:nvPr/>
        </p:nvSpPr>
        <p:spPr>
          <a:xfrm rot="3900000">
            <a:off x="-976630" y="3670618"/>
            <a:ext cx="19050" cy="2917825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0" name="火箭"/>
          <p:cNvSpPr/>
          <p:nvPr/>
        </p:nvSpPr>
        <p:spPr bwMode="auto">
          <a:xfrm>
            <a:off x="1786890" y="-3342640"/>
            <a:ext cx="1969135" cy="3465195"/>
          </a:xfrm>
          <a:custGeom>
            <a:avLst/>
            <a:gdLst>
              <a:gd name="T0" fmla="*/ 1029029 w 3535"/>
              <a:gd name="T1" fmla="*/ 1156466 h 5800"/>
              <a:gd name="T2" fmla="*/ 818493 w 3535"/>
              <a:gd name="T3" fmla="*/ 1179458 h 5800"/>
              <a:gd name="T4" fmla="*/ 848054 w 3535"/>
              <a:gd name="T5" fmla="*/ 1077639 h 5800"/>
              <a:gd name="T6" fmla="*/ 875315 w 3535"/>
              <a:gd name="T7" fmla="*/ 972864 h 5800"/>
              <a:gd name="T8" fmla="*/ 898635 w 3535"/>
              <a:gd name="T9" fmla="*/ 868417 h 5800"/>
              <a:gd name="T10" fmla="*/ 916371 w 3535"/>
              <a:gd name="T11" fmla="*/ 767255 h 5800"/>
              <a:gd name="T12" fmla="*/ 926553 w 3535"/>
              <a:gd name="T13" fmla="*/ 672662 h 5800"/>
              <a:gd name="T14" fmla="*/ 927538 w 3535"/>
              <a:gd name="T15" fmla="*/ 635876 h 5800"/>
              <a:gd name="T16" fmla="*/ 926553 w 3535"/>
              <a:gd name="T17" fmla="*/ 582996 h 5800"/>
              <a:gd name="T18" fmla="*/ 921955 w 3535"/>
              <a:gd name="T19" fmla="*/ 531429 h 5800"/>
              <a:gd name="T20" fmla="*/ 914072 w 3535"/>
              <a:gd name="T21" fmla="*/ 481505 h 5800"/>
              <a:gd name="T22" fmla="*/ 903233 w 3535"/>
              <a:gd name="T23" fmla="*/ 433223 h 5800"/>
              <a:gd name="T24" fmla="*/ 889438 w 3535"/>
              <a:gd name="T25" fmla="*/ 387241 h 5800"/>
              <a:gd name="T26" fmla="*/ 873673 w 3535"/>
              <a:gd name="T27" fmla="*/ 342900 h 5800"/>
              <a:gd name="T28" fmla="*/ 855936 w 3535"/>
              <a:gd name="T29" fmla="*/ 301187 h 5800"/>
              <a:gd name="T30" fmla="*/ 836230 w 3535"/>
              <a:gd name="T31" fmla="*/ 261773 h 5800"/>
              <a:gd name="T32" fmla="*/ 808640 w 3535"/>
              <a:gd name="T33" fmla="*/ 212178 h 5800"/>
              <a:gd name="T34" fmla="*/ 763314 w 3535"/>
              <a:gd name="T35" fmla="*/ 146816 h 5800"/>
              <a:gd name="T36" fmla="*/ 717660 w 3535"/>
              <a:gd name="T37" fmla="*/ 92622 h 5800"/>
              <a:gd name="T38" fmla="*/ 673319 w 3535"/>
              <a:gd name="T39" fmla="*/ 50253 h 5800"/>
              <a:gd name="T40" fmla="*/ 632592 w 3535"/>
              <a:gd name="T41" fmla="*/ 20035 h 5800"/>
              <a:gd name="T42" fmla="*/ 608943 w 3535"/>
              <a:gd name="T43" fmla="*/ 7226 h 5800"/>
              <a:gd name="T44" fmla="*/ 593835 w 3535"/>
              <a:gd name="T45" fmla="*/ 1971 h 5800"/>
              <a:gd name="T46" fmla="*/ 580697 w 3535"/>
              <a:gd name="T47" fmla="*/ 0 h 5800"/>
              <a:gd name="T48" fmla="*/ 572486 w 3535"/>
              <a:gd name="T49" fmla="*/ 657 h 5800"/>
              <a:gd name="T50" fmla="*/ 558034 w 3535"/>
              <a:gd name="T51" fmla="*/ 5255 h 5800"/>
              <a:gd name="T52" fmla="*/ 541283 w 3535"/>
              <a:gd name="T53" fmla="*/ 12809 h 5800"/>
              <a:gd name="T54" fmla="*/ 502526 w 3535"/>
              <a:gd name="T55" fmla="*/ 38428 h 5800"/>
              <a:gd name="T56" fmla="*/ 459171 w 3535"/>
              <a:gd name="T57" fmla="*/ 77185 h 5800"/>
              <a:gd name="T58" fmla="*/ 413517 w 3535"/>
              <a:gd name="T59" fmla="*/ 127438 h 5800"/>
              <a:gd name="T60" fmla="*/ 368191 w 3535"/>
              <a:gd name="T61" fmla="*/ 189515 h 5800"/>
              <a:gd name="T62" fmla="*/ 332390 w 3535"/>
              <a:gd name="T63" fmla="*/ 248635 h 5800"/>
              <a:gd name="T64" fmla="*/ 312026 w 3535"/>
              <a:gd name="T65" fmla="*/ 287721 h 5800"/>
              <a:gd name="T66" fmla="*/ 293633 w 3535"/>
              <a:gd name="T67" fmla="*/ 328777 h 5800"/>
              <a:gd name="T68" fmla="*/ 277210 w 3535"/>
              <a:gd name="T69" fmla="*/ 371803 h 5800"/>
              <a:gd name="T70" fmla="*/ 263087 w 3535"/>
              <a:gd name="T71" fmla="*/ 417458 h 5800"/>
              <a:gd name="T72" fmla="*/ 250935 w 3535"/>
              <a:gd name="T73" fmla="*/ 465083 h 5800"/>
              <a:gd name="T74" fmla="*/ 242066 w 3535"/>
              <a:gd name="T75" fmla="*/ 514350 h 5800"/>
              <a:gd name="T76" fmla="*/ 236483 w 3535"/>
              <a:gd name="T77" fmla="*/ 565588 h 5800"/>
              <a:gd name="T78" fmla="*/ 233855 w 3535"/>
              <a:gd name="T79" fmla="*/ 618468 h 5800"/>
              <a:gd name="T80" fmla="*/ 235169 w 3535"/>
              <a:gd name="T81" fmla="*/ 672662 h 5800"/>
              <a:gd name="T82" fmla="*/ 241410 w 3535"/>
              <a:gd name="T83" fmla="*/ 734739 h 5800"/>
              <a:gd name="T84" fmla="*/ 256190 w 3535"/>
              <a:gd name="T85" fmla="*/ 834259 h 5800"/>
              <a:gd name="T86" fmla="*/ 277867 w 3535"/>
              <a:gd name="T87" fmla="*/ 938048 h 5800"/>
              <a:gd name="T88" fmla="*/ 304143 w 3535"/>
              <a:gd name="T89" fmla="*/ 1043152 h 5800"/>
              <a:gd name="T90" fmla="*/ 333047 w 3535"/>
              <a:gd name="T91" fmla="*/ 1146284 h 5800"/>
              <a:gd name="T92" fmla="*/ 132693 w 3535"/>
              <a:gd name="T93" fmla="*/ 1156466 h 5800"/>
              <a:gd name="T94" fmla="*/ 580697 w 3535"/>
              <a:gd name="T95" fmla="*/ 1905000 h 580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3535" h="5800">
                <a:moveTo>
                  <a:pt x="2174" y="4724"/>
                </a:moveTo>
                <a:lnTo>
                  <a:pt x="3535" y="5397"/>
                </a:lnTo>
                <a:lnTo>
                  <a:pt x="3133" y="3521"/>
                </a:lnTo>
                <a:lnTo>
                  <a:pt x="2462" y="3691"/>
                </a:lnTo>
                <a:lnTo>
                  <a:pt x="2492" y="3591"/>
                </a:lnTo>
                <a:lnTo>
                  <a:pt x="2523" y="3490"/>
                </a:lnTo>
                <a:lnTo>
                  <a:pt x="2552" y="3385"/>
                </a:lnTo>
                <a:lnTo>
                  <a:pt x="2582" y="3281"/>
                </a:lnTo>
                <a:lnTo>
                  <a:pt x="2611" y="3176"/>
                </a:lnTo>
                <a:lnTo>
                  <a:pt x="2638" y="3069"/>
                </a:lnTo>
                <a:lnTo>
                  <a:pt x="2665" y="2962"/>
                </a:lnTo>
                <a:lnTo>
                  <a:pt x="2691" y="2856"/>
                </a:lnTo>
                <a:lnTo>
                  <a:pt x="2714" y="2749"/>
                </a:lnTo>
                <a:lnTo>
                  <a:pt x="2736" y="2644"/>
                </a:lnTo>
                <a:lnTo>
                  <a:pt x="2757" y="2540"/>
                </a:lnTo>
                <a:lnTo>
                  <a:pt x="2774" y="2437"/>
                </a:lnTo>
                <a:lnTo>
                  <a:pt x="2790" y="2336"/>
                </a:lnTo>
                <a:lnTo>
                  <a:pt x="2802" y="2237"/>
                </a:lnTo>
                <a:lnTo>
                  <a:pt x="2813" y="2141"/>
                </a:lnTo>
                <a:lnTo>
                  <a:pt x="2821" y="2048"/>
                </a:lnTo>
                <a:lnTo>
                  <a:pt x="2823" y="1992"/>
                </a:lnTo>
                <a:lnTo>
                  <a:pt x="2824" y="1936"/>
                </a:lnTo>
                <a:lnTo>
                  <a:pt x="2824" y="1883"/>
                </a:lnTo>
                <a:lnTo>
                  <a:pt x="2823" y="1829"/>
                </a:lnTo>
                <a:lnTo>
                  <a:pt x="2821" y="1775"/>
                </a:lnTo>
                <a:lnTo>
                  <a:pt x="2817" y="1722"/>
                </a:lnTo>
                <a:lnTo>
                  <a:pt x="2813" y="1669"/>
                </a:lnTo>
                <a:lnTo>
                  <a:pt x="2807" y="1618"/>
                </a:lnTo>
                <a:lnTo>
                  <a:pt x="2800" y="1566"/>
                </a:lnTo>
                <a:lnTo>
                  <a:pt x="2791" y="1515"/>
                </a:lnTo>
                <a:lnTo>
                  <a:pt x="2783" y="1466"/>
                </a:lnTo>
                <a:lnTo>
                  <a:pt x="2773" y="1416"/>
                </a:lnTo>
                <a:lnTo>
                  <a:pt x="2762" y="1367"/>
                </a:lnTo>
                <a:lnTo>
                  <a:pt x="2750" y="1319"/>
                </a:lnTo>
                <a:lnTo>
                  <a:pt x="2736" y="1271"/>
                </a:lnTo>
                <a:lnTo>
                  <a:pt x="2723" y="1224"/>
                </a:lnTo>
                <a:lnTo>
                  <a:pt x="2708" y="1179"/>
                </a:lnTo>
                <a:lnTo>
                  <a:pt x="2693" y="1132"/>
                </a:lnTo>
                <a:lnTo>
                  <a:pt x="2677" y="1088"/>
                </a:lnTo>
                <a:lnTo>
                  <a:pt x="2660" y="1044"/>
                </a:lnTo>
                <a:lnTo>
                  <a:pt x="2643" y="1001"/>
                </a:lnTo>
                <a:lnTo>
                  <a:pt x="2625" y="958"/>
                </a:lnTo>
                <a:lnTo>
                  <a:pt x="2606" y="917"/>
                </a:lnTo>
                <a:lnTo>
                  <a:pt x="2587" y="876"/>
                </a:lnTo>
                <a:lnTo>
                  <a:pt x="2567" y="836"/>
                </a:lnTo>
                <a:lnTo>
                  <a:pt x="2546" y="797"/>
                </a:lnTo>
                <a:lnTo>
                  <a:pt x="2525" y="757"/>
                </a:lnTo>
                <a:lnTo>
                  <a:pt x="2505" y="719"/>
                </a:lnTo>
                <a:lnTo>
                  <a:pt x="2462" y="646"/>
                </a:lnTo>
                <a:lnTo>
                  <a:pt x="2416" y="577"/>
                </a:lnTo>
                <a:lnTo>
                  <a:pt x="2371" y="511"/>
                </a:lnTo>
                <a:lnTo>
                  <a:pt x="2324" y="447"/>
                </a:lnTo>
                <a:lnTo>
                  <a:pt x="2278" y="388"/>
                </a:lnTo>
                <a:lnTo>
                  <a:pt x="2231" y="333"/>
                </a:lnTo>
                <a:lnTo>
                  <a:pt x="2185" y="282"/>
                </a:lnTo>
                <a:lnTo>
                  <a:pt x="2139" y="235"/>
                </a:lnTo>
                <a:lnTo>
                  <a:pt x="2094" y="191"/>
                </a:lnTo>
                <a:lnTo>
                  <a:pt x="2050" y="153"/>
                </a:lnTo>
                <a:lnTo>
                  <a:pt x="2007" y="117"/>
                </a:lnTo>
                <a:lnTo>
                  <a:pt x="1965" y="87"/>
                </a:lnTo>
                <a:lnTo>
                  <a:pt x="1926" y="61"/>
                </a:lnTo>
                <a:lnTo>
                  <a:pt x="1889" y="39"/>
                </a:lnTo>
                <a:lnTo>
                  <a:pt x="1871" y="30"/>
                </a:lnTo>
                <a:lnTo>
                  <a:pt x="1854" y="22"/>
                </a:lnTo>
                <a:lnTo>
                  <a:pt x="1838" y="16"/>
                </a:lnTo>
                <a:lnTo>
                  <a:pt x="1823" y="10"/>
                </a:lnTo>
                <a:lnTo>
                  <a:pt x="1808" y="6"/>
                </a:lnTo>
                <a:lnTo>
                  <a:pt x="1794" y="2"/>
                </a:lnTo>
                <a:lnTo>
                  <a:pt x="1780" y="1"/>
                </a:lnTo>
                <a:lnTo>
                  <a:pt x="1768" y="0"/>
                </a:lnTo>
                <a:lnTo>
                  <a:pt x="1757" y="1"/>
                </a:lnTo>
                <a:lnTo>
                  <a:pt x="1743" y="2"/>
                </a:lnTo>
                <a:lnTo>
                  <a:pt x="1729" y="6"/>
                </a:lnTo>
                <a:lnTo>
                  <a:pt x="1714" y="10"/>
                </a:lnTo>
                <a:lnTo>
                  <a:pt x="1699" y="16"/>
                </a:lnTo>
                <a:lnTo>
                  <a:pt x="1682" y="22"/>
                </a:lnTo>
                <a:lnTo>
                  <a:pt x="1666" y="30"/>
                </a:lnTo>
                <a:lnTo>
                  <a:pt x="1648" y="39"/>
                </a:lnTo>
                <a:lnTo>
                  <a:pt x="1611" y="61"/>
                </a:lnTo>
                <a:lnTo>
                  <a:pt x="1572" y="87"/>
                </a:lnTo>
                <a:lnTo>
                  <a:pt x="1530" y="117"/>
                </a:lnTo>
                <a:lnTo>
                  <a:pt x="1487" y="153"/>
                </a:lnTo>
                <a:lnTo>
                  <a:pt x="1443" y="191"/>
                </a:lnTo>
                <a:lnTo>
                  <a:pt x="1398" y="235"/>
                </a:lnTo>
                <a:lnTo>
                  <a:pt x="1352" y="282"/>
                </a:lnTo>
                <a:lnTo>
                  <a:pt x="1306" y="333"/>
                </a:lnTo>
                <a:lnTo>
                  <a:pt x="1259" y="388"/>
                </a:lnTo>
                <a:lnTo>
                  <a:pt x="1213" y="447"/>
                </a:lnTo>
                <a:lnTo>
                  <a:pt x="1166" y="511"/>
                </a:lnTo>
                <a:lnTo>
                  <a:pt x="1121" y="577"/>
                </a:lnTo>
                <a:lnTo>
                  <a:pt x="1075" y="646"/>
                </a:lnTo>
                <a:lnTo>
                  <a:pt x="1032" y="719"/>
                </a:lnTo>
                <a:lnTo>
                  <a:pt x="1012" y="757"/>
                </a:lnTo>
                <a:lnTo>
                  <a:pt x="991" y="797"/>
                </a:lnTo>
                <a:lnTo>
                  <a:pt x="970" y="836"/>
                </a:lnTo>
                <a:lnTo>
                  <a:pt x="950" y="876"/>
                </a:lnTo>
                <a:lnTo>
                  <a:pt x="931" y="917"/>
                </a:lnTo>
                <a:lnTo>
                  <a:pt x="912" y="958"/>
                </a:lnTo>
                <a:lnTo>
                  <a:pt x="894" y="1001"/>
                </a:lnTo>
                <a:lnTo>
                  <a:pt x="877" y="1044"/>
                </a:lnTo>
                <a:lnTo>
                  <a:pt x="860" y="1088"/>
                </a:lnTo>
                <a:lnTo>
                  <a:pt x="844" y="1132"/>
                </a:lnTo>
                <a:lnTo>
                  <a:pt x="829" y="1179"/>
                </a:lnTo>
                <a:lnTo>
                  <a:pt x="814" y="1224"/>
                </a:lnTo>
                <a:lnTo>
                  <a:pt x="801" y="1271"/>
                </a:lnTo>
                <a:lnTo>
                  <a:pt x="787" y="1319"/>
                </a:lnTo>
                <a:lnTo>
                  <a:pt x="775" y="1367"/>
                </a:lnTo>
                <a:lnTo>
                  <a:pt x="764" y="1416"/>
                </a:lnTo>
                <a:lnTo>
                  <a:pt x="754" y="1466"/>
                </a:lnTo>
                <a:lnTo>
                  <a:pt x="746" y="1515"/>
                </a:lnTo>
                <a:lnTo>
                  <a:pt x="737" y="1566"/>
                </a:lnTo>
                <a:lnTo>
                  <a:pt x="730" y="1618"/>
                </a:lnTo>
                <a:lnTo>
                  <a:pt x="723" y="1669"/>
                </a:lnTo>
                <a:lnTo>
                  <a:pt x="720" y="1722"/>
                </a:lnTo>
                <a:lnTo>
                  <a:pt x="716" y="1775"/>
                </a:lnTo>
                <a:lnTo>
                  <a:pt x="714" y="1829"/>
                </a:lnTo>
                <a:lnTo>
                  <a:pt x="712" y="1883"/>
                </a:lnTo>
                <a:lnTo>
                  <a:pt x="712" y="1936"/>
                </a:lnTo>
                <a:lnTo>
                  <a:pt x="714" y="1992"/>
                </a:lnTo>
                <a:lnTo>
                  <a:pt x="716" y="2048"/>
                </a:lnTo>
                <a:lnTo>
                  <a:pt x="723" y="2141"/>
                </a:lnTo>
                <a:lnTo>
                  <a:pt x="735" y="2237"/>
                </a:lnTo>
                <a:lnTo>
                  <a:pt x="747" y="2336"/>
                </a:lnTo>
                <a:lnTo>
                  <a:pt x="763" y="2437"/>
                </a:lnTo>
                <a:lnTo>
                  <a:pt x="780" y="2540"/>
                </a:lnTo>
                <a:lnTo>
                  <a:pt x="801" y="2644"/>
                </a:lnTo>
                <a:lnTo>
                  <a:pt x="823" y="2749"/>
                </a:lnTo>
                <a:lnTo>
                  <a:pt x="846" y="2856"/>
                </a:lnTo>
                <a:lnTo>
                  <a:pt x="872" y="2962"/>
                </a:lnTo>
                <a:lnTo>
                  <a:pt x="899" y="3069"/>
                </a:lnTo>
                <a:lnTo>
                  <a:pt x="926" y="3176"/>
                </a:lnTo>
                <a:lnTo>
                  <a:pt x="955" y="3281"/>
                </a:lnTo>
                <a:lnTo>
                  <a:pt x="985" y="3385"/>
                </a:lnTo>
                <a:lnTo>
                  <a:pt x="1014" y="3490"/>
                </a:lnTo>
                <a:lnTo>
                  <a:pt x="1045" y="3591"/>
                </a:lnTo>
                <a:lnTo>
                  <a:pt x="1075" y="3691"/>
                </a:lnTo>
                <a:lnTo>
                  <a:pt x="404" y="3521"/>
                </a:lnTo>
                <a:lnTo>
                  <a:pt x="0" y="5397"/>
                </a:lnTo>
                <a:lnTo>
                  <a:pt x="1362" y="4724"/>
                </a:lnTo>
                <a:lnTo>
                  <a:pt x="1768" y="5800"/>
                </a:lnTo>
                <a:lnTo>
                  <a:pt x="2174" y="4724"/>
                </a:lnTo>
                <a:close/>
              </a:path>
            </a:pathLst>
          </a:custGeom>
          <a:gradFill>
            <a:gsLst>
              <a:gs pos="86000">
                <a:schemeClr val="bg1">
                  <a:lumMod val="75000"/>
                </a:schemeClr>
              </a:gs>
              <a:gs pos="71000">
                <a:schemeClr val="accent1"/>
              </a:gs>
              <a:gs pos="58000">
                <a:schemeClr val="tx1">
                  <a:lumMod val="75000"/>
                  <a:lumOff val="25000"/>
                </a:schemeClr>
              </a:gs>
              <a:gs pos="34000">
                <a:schemeClr val="accent1"/>
              </a:gs>
              <a:gs pos="12000">
                <a:schemeClr val="bg2">
                  <a:lumMod val="75000"/>
                </a:schemeClr>
              </a:gs>
            </a:gsLst>
            <a:lin ang="1554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 advClick="0"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repeatCount="2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repeatCount="2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repeatCount="2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repeatCount="2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repeatCount="2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3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8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8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0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62" grpId="0" bldLvl="0" animBg="1"/>
      <p:bldP spid="63" grpId="0" bldLvl="0" animBg="1"/>
      <p:bldP spid="64" grpId="0" bldLvl="0" animBg="1"/>
      <p:bldP spid="65" grpId="0" bldLvl="0" animBg="1"/>
      <p:bldP spid="66" grpId="0" bldLvl="0" animBg="1"/>
      <p:bldP spid="2050" grpId="0" bldLvl="0" animBg="1"/>
      <p:bldP spid="205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201411254121803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9685" y="-27940"/>
            <a:ext cx="12270740" cy="6951980"/>
          </a:xfrm>
          <a:prstGeom prst="rect">
            <a:avLst/>
          </a:prstGeom>
        </p:spPr>
      </p:pic>
    </p:spTree>
  </p:cSld>
  <p:clrMapOvr>
    <a:masterClrMapping/>
  </p:clrMapOvr>
  <p:transition spd="med" advClick="0" advTm="6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50" name="组合 20"/>
          <p:cNvGrpSpPr/>
          <p:nvPr/>
        </p:nvGrpSpPr>
        <p:grpSpPr>
          <a:xfrm>
            <a:off x="0" y="-1587"/>
            <a:ext cx="12192000" cy="6859587"/>
            <a:chOff x="0" y="0"/>
            <a:chExt cx="12192000" cy="6859815"/>
          </a:xfrm>
        </p:grpSpPr>
        <p:pic>
          <p:nvPicPr>
            <p:cNvPr id="2197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12192000" cy="685981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" name="矩形 2"/>
            <p:cNvSpPr/>
            <p:nvPr/>
          </p:nvSpPr>
          <p:spPr>
            <a:xfrm>
              <a:off x="635" y="0"/>
              <a:ext cx="12191365" cy="6858863"/>
            </a:xfrm>
            <a:prstGeom prst="rect">
              <a:avLst/>
            </a:prstGeom>
            <a:gradFill flip="none" rotWithShape="1">
              <a:gsLst>
                <a:gs pos="50000">
                  <a:schemeClr val="tx1">
                    <a:alpha val="70000"/>
                  </a:schemeClr>
                </a:gs>
                <a:gs pos="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" name="等腰三角形 5"/>
          <p:cNvSpPr/>
          <p:nvPr/>
        </p:nvSpPr>
        <p:spPr>
          <a:xfrm rot="2700000">
            <a:off x="5749925" y="5853113"/>
            <a:ext cx="19050" cy="2917825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等腰三角形 5"/>
          <p:cNvSpPr/>
          <p:nvPr/>
        </p:nvSpPr>
        <p:spPr>
          <a:xfrm rot="2700000">
            <a:off x="-615156" y="3931444"/>
            <a:ext cx="17463" cy="2917825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等腰三角形 5"/>
          <p:cNvSpPr/>
          <p:nvPr/>
        </p:nvSpPr>
        <p:spPr>
          <a:xfrm rot="2700000">
            <a:off x="-361950" y="5853113"/>
            <a:ext cx="19050" cy="2917825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等腰三角形 5"/>
          <p:cNvSpPr/>
          <p:nvPr/>
        </p:nvSpPr>
        <p:spPr>
          <a:xfrm rot="2700000">
            <a:off x="2786063" y="5853113"/>
            <a:ext cx="19050" cy="2917825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60766" y="1202920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等腰三角形 5"/>
          <p:cNvSpPr/>
          <p:nvPr/>
        </p:nvSpPr>
        <p:spPr>
          <a:xfrm rot="20400000">
            <a:off x="1060920" y="1199185"/>
            <a:ext cx="15337" cy="1533676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299729" y="2689239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等腰三角形 5"/>
          <p:cNvSpPr/>
          <p:nvPr/>
        </p:nvSpPr>
        <p:spPr>
          <a:xfrm rot="18000000">
            <a:off x="1617148" y="2595598"/>
            <a:ext cx="15337" cy="613471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893644" y="3038744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等腰三角形 5"/>
          <p:cNvSpPr/>
          <p:nvPr/>
        </p:nvSpPr>
        <p:spPr>
          <a:xfrm rot="14400000">
            <a:off x="2223191" y="2599403"/>
            <a:ext cx="15337" cy="613471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506709" y="2703983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等腰三角形 5"/>
          <p:cNvSpPr/>
          <p:nvPr/>
        </p:nvSpPr>
        <p:spPr>
          <a:xfrm rot="19800000">
            <a:off x="2868617" y="2694972"/>
            <a:ext cx="15337" cy="1226942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3169178" y="3843559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等腰三角形 5"/>
          <p:cNvSpPr/>
          <p:nvPr/>
        </p:nvSpPr>
        <p:spPr>
          <a:xfrm rot="900000">
            <a:off x="3040466" y="3903694"/>
            <a:ext cx="15337" cy="1073575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等腰三角形 5"/>
          <p:cNvSpPr/>
          <p:nvPr/>
        </p:nvSpPr>
        <p:spPr>
          <a:xfrm rot="15000000">
            <a:off x="4007491" y="3444973"/>
            <a:ext cx="15337" cy="2300515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2854964" y="4960964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5099777" y="4152816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等腰三角形 5"/>
          <p:cNvSpPr/>
          <p:nvPr/>
        </p:nvSpPr>
        <p:spPr>
          <a:xfrm rot="18600000">
            <a:off x="5467438" y="4059151"/>
            <a:ext cx="15337" cy="766838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5759550" y="4675722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等腰三角形 5"/>
          <p:cNvSpPr/>
          <p:nvPr/>
        </p:nvSpPr>
        <p:spPr>
          <a:xfrm rot="20400000">
            <a:off x="5928567" y="4731904"/>
            <a:ext cx="15337" cy="766840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036237" y="5485968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等腰三角形 5"/>
          <p:cNvSpPr/>
          <p:nvPr/>
        </p:nvSpPr>
        <p:spPr>
          <a:xfrm rot="13500000">
            <a:off x="6455459" y="4602535"/>
            <a:ext cx="15337" cy="1073574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838864" y="4694902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等腰三角形 5"/>
          <p:cNvSpPr/>
          <p:nvPr/>
        </p:nvSpPr>
        <p:spPr>
          <a:xfrm rot="16920000">
            <a:off x="7134498" y="4574936"/>
            <a:ext cx="15337" cy="460105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7370376" y="4821979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" name="等腰三角形 5"/>
          <p:cNvSpPr/>
          <p:nvPr/>
        </p:nvSpPr>
        <p:spPr>
          <a:xfrm rot="900000">
            <a:off x="7334100" y="4894440"/>
            <a:ext cx="15337" cy="460103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7236478" y="5352111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281988" y="4152900"/>
            <a:ext cx="2820987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星座之水相星座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8385175" y="4743450"/>
            <a:ext cx="2692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8255953" y="4823143"/>
            <a:ext cx="2820988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kern="1200" cap="none" spc="0" normalizeH="0" baseline="0" noProof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algn="just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</a:t>
            </a:r>
            <a:r>
              <a:rPr kumimoji="0" lang="en-US" altLang="zh-CN" sz="140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-----</a:t>
            </a:r>
            <a:r>
              <a:rPr kumimoji="0" lang="zh-CN" altLang="en-US" sz="140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全栈</a:t>
            </a:r>
            <a:r>
              <a:rPr kumimoji="0" lang="en-US" altLang="zh-CN" sz="140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13</a:t>
            </a:r>
            <a:r>
              <a:rPr kumimoji="0" lang="zh-CN" altLang="en-US" sz="140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班 董亚倩</a:t>
            </a:r>
            <a:endParaRPr kumimoji="0" lang="zh-CN" altLang="en-US" sz="1400" kern="1200" cap="none" spc="0" normalizeH="0" baseline="0" noProof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77"/>
          <p:cNvGrpSpPr/>
          <p:nvPr/>
        </p:nvGrpSpPr>
        <p:grpSpPr>
          <a:xfrm>
            <a:off x="760413" y="1199833"/>
            <a:ext cx="6686550" cy="4362450"/>
            <a:chOff x="913166" y="1351585"/>
            <a:chExt cx="6686294" cy="4363467"/>
          </a:xfrm>
        </p:grpSpPr>
        <p:sp>
          <p:nvSpPr>
            <p:cNvPr id="55" name="椭圆 54"/>
            <p:cNvSpPr/>
            <p:nvPr/>
          </p:nvSpPr>
          <p:spPr>
            <a:xfrm>
              <a:off x="913166" y="1355320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等腰三角形 5"/>
            <p:cNvSpPr/>
            <p:nvPr/>
          </p:nvSpPr>
          <p:spPr>
            <a:xfrm rot="20400000">
              <a:off x="1213320" y="1351585"/>
              <a:ext cx="15337" cy="1533677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-1" fmla="*/ 0 w 53975"/>
                <a:gd name="connsiteY0-2" fmla="*/ 1682750 h 1722966"/>
                <a:gd name="connsiteX1-3" fmla="*/ 26988 w 53975"/>
                <a:gd name="connsiteY1-4" fmla="*/ 0 h 1722966"/>
                <a:gd name="connsiteX2-5" fmla="*/ 53975 w 53975"/>
                <a:gd name="connsiteY2-6" fmla="*/ 1682750 h 1722966"/>
                <a:gd name="connsiteX3-7" fmla="*/ 0 w 53975"/>
                <a:gd name="connsiteY3-8" fmla="*/ 1682750 h 1722966"/>
                <a:gd name="connsiteX0-9" fmla="*/ 0 w 53975"/>
                <a:gd name="connsiteY0-10" fmla="*/ 1682750 h 1739593"/>
                <a:gd name="connsiteX1-11" fmla="*/ 26988 w 53975"/>
                <a:gd name="connsiteY1-12" fmla="*/ 0 h 1739593"/>
                <a:gd name="connsiteX2-13" fmla="*/ 53975 w 53975"/>
                <a:gd name="connsiteY2-14" fmla="*/ 1682750 h 1739593"/>
                <a:gd name="connsiteX3-15" fmla="*/ 0 w 53975"/>
                <a:gd name="connsiteY3-16" fmla="*/ 1682750 h 1739593"/>
                <a:gd name="connsiteX0-17" fmla="*/ 0 w 53975"/>
                <a:gd name="connsiteY0-18" fmla="*/ 1682750 h 1737248"/>
                <a:gd name="connsiteX1-19" fmla="*/ 26988 w 53975"/>
                <a:gd name="connsiteY1-20" fmla="*/ 0 h 1737248"/>
                <a:gd name="connsiteX2-21" fmla="*/ 53975 w 53975"/>
                <a:gd name="connsiteY2-22" fmla="*/ 1682750 h 1737248"/>
                <a:gd name="connsiteX3-23" fmla="*/ 0 w 53975"/>
                <a:gd name="connsiteY3-24" fmla="*/ 1682750 h 1737248"/>
                <a:gd name="connsiteX0-25" fmla="*/ 0 w 53975"/>
                <a:gd name="connsiteY0-26" fmla="*/ 1682750 h 1721152"/>
                <a:gd name="connsiteX1-27" fmla="*/ 26988 w 53975"/>
                <a:gd name="connsiteY1-28" fmla="*/ 0 h 1721152"/>
                <a:gd name="connsiteX2-29" fmla="*/ 53975 w 53975"/>
                <a:gd name="connsiteY2-30" fmla="*/ 1682750 h 1721152"/>
                <a:gd name="connsiteX3-31" fmla="*/ 0 w 53975"/>
                <a:gd name="connsiteY3-32" fmla="*/ 1682750 h 1721152"/>
                <a:gd name="connsiteX0-33" fmla="*/ 0 w 53975"/>
                <a:gd name="connsiteY0-34" fmla="*/ 1682750 h 1737248"/>
                <a:gd name="connsiteX1-35" fmla="*/ 26988 w 53975"/>
                <a:gd name="connsiteY1-36" fmla="*/ 0 h 1737248"/>
                <a:gd name="connsiteX2-37" fmla="*/ 53975 w 53975"/>
                <a:gd name="connsiteY2-38" fmla="*/ 1682750 h 1737248"/>
                <a:gd name="connsiteX3-39" fmla="*/ 0 w 53975"/>
                <a:gd name="connsiteY3-40" fmla="*/ 1682750 h 1737248"/>
                <a:gd name="connsiteX0-41" fmla="*/ 0 w 53975"/>
                <a:gd name="connsiteY0-42" fmla="*/ 1682750 h 1750615"/>
                <a:gd name="connsiteX1-43" fmla="*/ 26988 w 53975"/>
                <a:gd name="connsiteY1-44" fmla="*/ 0 h 1750615"/>
                <a:gd name="connsiteX2-45" fmla="*/ 53975 w 53975"/>
                <a:gd name="connsiteY2-46" fmla="*/ 1682750 h 1750615"/>
                <a:gd name="connsiteX3-47" fmla="*/ 0 w 53975"/>
                <a:gd name="connsiteY3-48" fmla="*/ 1682750 h 1750615"/>
                <a:gd name="connsiteX0-49" fmla="*/ 0 w 53975"/>
                <a:gd name="connsiteY0-50" fmla="*/ 1682750 h 1829214"/>
                <a:gd name="connsiteX1-51" fmla="*/ 26988 w 53975"/>
                <a:gd name="connsiteY1-52" fmla="*/ 0 h 1829214"/>
                <a:gd name="connsiteX2-53" fmla="*/ 53975 w 53975"/>
                <a:gd name="connsiteY2-54" fmla="*/ 1682750 h 1829214"/>
                <a:gd name="connsiteX3-55" fmla="*/ 27178 w 53975"/>
                <a:gd name="connsiteY3-56" fmla="*/ 1742117 h 1829214"/>
                <a:gd name="connsiteX4" fmla="*/ 0 w 53975"/>
                <a:gd name="connsiteY4" fmla="*/ 1682750 h 1829214"/>
                <a:gd name="connsiteX0-57" fmla="*/ 0 w 53975"/>
                <a:gd name="connsiteY0-58" fmla="*/ 1682750 h 1904616"/>
                <a:gd name="connsiteX1-59" fmla="*/ 26988 w 53975"/>
                <a:gd name="connsiteY1-60" fmla="*/ 0 h 1904616"/>
                <a:gd name="connsiteX2-61" fmla="*/ 53975 w 53975"/>
                <a:gd name="connsiteY2-62" fmla="*/ 1682750 h 1904616"/>
                <a:gd name="connsiteX3-63" fmla="*/ 34675 w 53975"/>
                <a:gd name="connsiteY3-64" fmla="*/ 1895083 h 1904616"/>
                <a:gd name="connsiteX4-65" fmla="*/ 0 w 53975"/>
                <a:gd name="connsiteY4-66" fmla="*/ 1682750 h 1904616"/>
                <a:gd name="connsiteX0-67" fmla="*/ 0 w 53975"/>
                <a:gd name="connsiteY0-68" fmla="*/ 1682750 h 1937993"/>
                <a:gd name="connsiteX1-69" fmla="*/ 26988 w 53975"/>
                <a:gd name="connsiteY1-70" fmla="*/ 0 h 1937993"/>
                <a:gd name="connsiteX2-71" fmla="*/ 53975 w 53975"/>
                <a:gd name="connsiteY2-72" fmla="*/ 1682750 h 1937993"/>
                <a:gd name="connsiteX3-73" fmla="*/ 26241 w 53975"/>
                <a:gd name="connsiteY3-74" fmla="*/ 1936511 h 1937993"/>
                <a:gd name="connsiteX4-75" fmla="*/ 0 w 53975"/>
                <a:gd name="connsiteY4-76" fmla="*/ 1682750 h 1937993"/>
                <a:gd name="connsiteX0-77" fmla="*/ 0 w 53975"/>
                <a:gd name="connsiteY0-78" fmla="*/ 1682750 h 1951244"/>
                <a:gd name="connsiteX1-79" fmla="*/ 26988 w 53975"/>
                <a:gd name="connsiteY1-80" fmla="*/ 0 h 1951244"/>
                <a:gd name="connsiteX2-81" fmla="*/ 53975 w 53975"/>
                <a:gd name="connsiteY2-82" fmla="*/ 1682750 h 1951244"/>
                <a:gd name="connsiteX3-83" fmla="*/ 31864 w 53975"/>
                <a:gd name="connsiteY3-84" fmla="*/ 1950851 h 1951244"/>
                <a:gd name="connsiteX4-85" fmla="*/ 0 w 53975"/>
                <a:gd name="connsiteY4-86" fmla="*/ 1682750 h 1951244"/>
                <a:gd name="connsiteX0-87" fmla="*/ 0 w 53975"/>
                <a:gd name="connsiteY0-88" fmla="*/ 1682750 h 1951244"/>
                <a:gd name="connsiteX1-89" fmla="*/ 26988 w 53975"/>
                <a:gd name="connsiteY1-90" fmla="*/ 0 h 1951244"/>
                <a:gd name="connsiteX2-91" fmla="*/ 53975 w 53975"/>
                <a:gd name="connsiteY2-92" fmla="*/ 1682750 h 1951244"/>
                <a:gd name="connsiteX3-93" fmla="*/ 31864 w 53975"/>
                <a:gd name="connsiteY3-94" fmla="*/ 1950851 h 1951244"/>
                <a:gd name="connsiteX4-95" fmla="*/ 0 w 53975"/>
                <a:gd name="connsiteY4-96" fmla="*/ 1682750 h 1951244"/>
                <a:gd name="connsiteX0-97" fmla="*/ 0 w 48352"/>
                <a:gd name="connsiteY0-98" fmla="*/ 1682750 h 1951244"/>
                <a:gd name="connsiteX1-99" fmla="*/ 26988 w 48352"/>
                <a:gd name="connsiteY1-100" fmla="*/ 0 h 1951244"/>
                <a:gd name="connsiteX2-101" fmla="*/ 48352 w 48352"/>
                <a:gd name="connsiteY2-102" fmla="*/ 1682750 h 1951244"/>
                <a:gd name="connsiteX3-103" fmla="*/ 31864 w 48352"/>
                <a:gd name="connsiteY3-104" fmla="*/ 1950851 h 1951244"/>
                <a:gd name="connsiteX4-105" fmla="*/ 0 w 48352"/>
                <a:gd name="connsiteY4-106" fmla="*/ 1682750 h 1951244"/>
                <a:gd name="connsiteX0-107" fmla="*/ 0 w 48352"/>
                <a:gd name="connsiteY0-108" fmla="*/ 1682750 h 1952764"/>
                <a:gd name="connsiteX1-109" fmla="*/ 26988 w 48352"/>
                <a:gd name="connsiteY1-110" fmla="*/ 0 h 1952764"/>
                <a:gd name="connsiteX2-111" fmla="*/ 48352 w 48352"/>
                <a:gd name="connsiteY2-112" fmla="*/ 1682750 h 1952764"/>
                <a:gd name="connsiteX3-113" fmla="*/ 23430 w 48352"/>
                <a:gd name="connsiteY3-114" fmla="*/ 1952444 h 1952764"/>
                <a:gd name="connsiteX4-115" fmla="*/ 0 w 48352"/>
                <a:gd name="connsiteY4-116" fmla="*/ 1682750 h 1952764"/>
                <a:gd name="connsiteX0-117" fmla="*/ 0 w 48352"/>
                <a:gd name="connsiteY0-118" fmla="*/ 1681157 h 1952764"/>
                <a:gd name="connsiteX1-119" fmla="*/ 26988 w 48352"/>
                <a:gd name="connsiteY1-120" fmla="*/ 0 h 1952764"/>
                <a:gd name="connsiteX2-121" fmla="*/ 48352 w 48352"/>
                <a:gd name="connsiteY2-122" fmla="*/ 1682750 h 1952764"/>
                <a:gd name="connsiteX3-123" fmla="*/ 23430 w 48352"/>
                <a:gd name="connsiteY3-124" fmla="*/ 1952444 h 1952764"/>
                <a:gd name="connsiteX4-125" fmla="*/ 0 w 48352"/>
                <a:gd name="connsiteY4-126" fmla="*/ 1681157 h 19527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65" y="connsiteY4-66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452129" y="2841639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等腰三角形 5"/>
            <p:cNvSpPr/>
            <p:nvPr/>
          </p:nvSpPr>
          <p:spPr>
            <a:xfrm rot="18000000">
              <a:off x="1769548" y="2747998"/>
              <a:ext cx="15337" cy="613471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-1" fmla="*/ 0 w 53975"/>
                <a:gd name="connsiteY0-2" fmla="*/ 1682750 h 1722966"/>
                <a:gd name="connsiteX1-3" fmla="*/ 26988 w 53975"/>
                <a:gd name="connsiteY1-4" fmla="*/ 0 h 1722966"/>
                <a:gd name="connsiteX2-5" fmla="*/ 53975 w 53975"/>
                <a:gd name="connsiteY2-6" fmla="*/ 1682750 h 1722966"/>
                <a:gd name="connsiteX3-7" fmla="*/ 0 w 53975"/>
                <a:gd name="connsiteY3-8" fmla="*/ 1682750 h 1722966"/>
                <a:gd name="connsiteX0-9" fmla="*/ 0 w 53975"/>
                <a:gd name="connsiteY0-10" fmla="*/ 1682750 h 1739593"/>
                <a:gd name="connsiteX1-11" fmla="*/ 26988 w 53975"/>
                <a:gd name="connsiteY1-12" fmla="*/ 0 h 1739593"/>
                <a:gd name="connsiteX2-13" fmla="*/ 53975 w 53975"/>
                <a:gd name="connsiteY2-14" fmla="*/ 1682750 h 1739593"/>
                <a:gd name="connsiteX3-15" fmla="*/ 0 w 53975"/>
                <a:gd name="connsiteY3-16" fmla="*/ 1682750 h 1739593"/>
                <a:gd name="connsiteX0-17" fmla="*/ 0 w 53975"/>
                <a:gd name="connsiteY0-18" fmla="*/ 1682750 h 1737248"/>
                <a:gd name="connsiteX1-19" fmla="*/ 26988 w 53975"/>
                <a:gd name="connsiteY1-20" fmla="*/ 0 h 1737248"/>
                <a:gd name="connsiteX2-21" fmla="*/ 53975 w 53975"/>
                <a:gd name="connsiteY2-22" fmla="*/ 1682750 h 1737248"/>
                <a:gd name="connsiteX3-23" fmla="*/ 0 w 53975"/>
                <a:gd name="connsiteY3-24" fmla="*/ 1682750 h 1737248"/>
                <a:gd name="connsiteX0-25" fmla="*/ 0 w 53975"/>
                <a:gd name="connsiteY0-26" fmla="*/ 1682750 h 1721152"/>
                <a:gd name="connsiteX1-27" fmla="*/ 26988 w 53975"/>
                <a:gd name="connsiteY1-28" fmla="*/ 0 h 1721152"/>
                <a:gd name="connsiteX2-29" fmla="*/ 53975 w 53975"/>
                <a:gd name="connsiteY2-30" fmla="*/ 1682750 h 1721152"/>
                <a:gd name="connsiteX3-31" fmla="*/ 0 w 53975"/>
                <a:gd name="connsiteY3-32" fmla="*/ 1682750 h 1721152"/>
                <a:gd name="connsiteX0-33" fmla="*/ 0 w 53975"/>
                <a:gd name="connsiteY0-34" fmla="*/ 1682750 h 1737248"/>
                <a:gd name="connsiteX1-35" fmla="*/ 26988 w 53975"/>
                <a:gd name="connsiteY1-36" fmla="*/ 0 h 1737248"/>
                <a:gd name="connsiteX2-37" fmla="*/ 53975 w 53975"/>
                <a:gd name="connsiteY2-38" fmla="*/ 1682750 h 1737248"/>
                <a:gd name="connsiteX3-39" fmla="*/ 0 w 53975"/>
                <a:gd name="connsiteY3-40" fmla="*/ 1682750 h 1737248"/>
                <a:gd name="connsiteX0-41" fmla="*/ 0 w 53975"/>
                <a:gd name="connsiteY0-42" fmla="*/ 1682750 h 1750615"/>
                <a:gd name="connsiteX1-43" fmla="*/ 26988 w 53975"/>
                <a:gd name="connsiteY1-44" fmla="*/ 0 h 1750615"/>
                <a:gd name="connsiteX2-45" fmla="*/ 53975 w 53975"/>
                <a:gd name="connsiteY2-46" fmla="*/ 1682750 h 1750615"/>
                <a:gd name="connsiteX3-47" fmla="*/ 0 w 53975"/>
                <a:gd name="connsiteY3-48" fmla="*/ 1682750 h 1750615"/>
                <a:gd name="connsiteX0-49" fmla="*/ 0 w 53975"/>
                <a:gd name="connsiteY0-50" fmla="*/ 1682750 h 1829214"/>
                <a:gd name="connsiteX1-51" fmla="*/ 26988 w 53975"/>
                <a:gd name="connsiteY1-52" fmla="*/ 0 h 1829214"/>
                <a:gd name="connsiteX2-53" fmla="*/ 53975 w 53975"/>
                <a:gd name="connsiteY2-54" fmla="*/ 1682750 h 1829214"/>
                <a:gd name="connsiteX3-55" fmla="*/ 27178 w 53975"/>
                <a:gd name="connsiteY3-56" fmla="*/ 1742117 h 1829214"/>
                <a:gd name="connsiteX4" fmla="*/ 0 w 53975"/>
                <a:gd name="connsiteY4" fmla="*/ 1682750 h 1829214"/>
                <a:gd name="connsiteX0-57" fmla="*/ 0 w 53975"/>
                <a:gd name="connsiteY0-58" fmla="*/ 1682750 h 1904616"/>
                <a:gd name="connsiteX1-59" fmla="*/ 26988 w 53975"/>
                <a:gd name="connsiteY1-60" fmla="*/ 0 h 1904616"/>
                <a:gd name="connsiteX2-61" fmla="*/ 53975 w 53975"/>
                <a:gd name="connsiteY2-62" fmla="*/ 1682750 h 1904616"/>
                <a:gd name="connsiteX3-63" fmla="*/ 34675 w 53975"/>
                <a:gd name="connsiteY3-64" fmla="*/ 1895083 h 1904616"/>
                <a:gd name="connsiteX4-65" fmla="*/ 0 w 53975"/>
                <a:gd name="connsiteY4-66" fmla="*/ 1682750 h 1904616"/>
                <a:gd name="connsiteX0-67" fmla="*/ 0 w 53975"/>
                <a:gd name="connsiteY0-68" fmla="*/ 1682750 h 1937993"/>
                <a:gd name="connsiteX1-69" fmla="*/ 26988 w 53975"/>
                <a:gd name="connsiteY1-70" fmla="*/ 0 h 1937993"/>
                <a:gd name="connsiteX2-71" fmla="*/ 53975 w 53975"/>
                <a:gd name="connsiteY2-72" fmla="*/ 1682750 h 1937993"/>
                <a:gd name="connsiteX3-73" fmla="*/ 26241 w 53975"/>
                <a:gd name="connsiteY3-74" fmla="*/ 1936511 h 1937993"/>
                <a:gd name="connsiteX4-75" fmla="*/ 0 w 53975"/>
                <a:gd name="connsiteY4-76" fmla="*/ 1682750 h 1937993"/>
                <a:gd name="connsiteX0-77" fmla="*/ 0 w 53975"/>
                <a:gd name="connsiteY0-78" fmla="*/ 1682750 h 1951244"/>
                <a:gd name="connsiteX1-79" fmla="*/ 26988 w 53975"/>
                <a:gd name="connsiteY1-80" fmla="*/ 0 h 1951244"/>
                <a:gd name="connsiteX2-81" fmla="*/ 53975 w 53975"/>
                <a:gd name="connsiteY2-82" fmla="*/ 1682750 h 1951244"/>
                <a:gd name="connsiteX3-83" fmla="*/ 31864 w 53975"/>
                <a:gd name="connsiteY3-84" fmla="*/ 1950851 h 1951244"/>
                <a:gd name="connsiteX4-85" fmla="*/ 0 w 53975"/>
                <a:gd name="connsiteY4-86" fmla="*/ 1682750 h 1951244"/>
                <a:gd name="connsiteX0-87" fmla="*/ 0 w 53975"/>
                <a:gd name="connsiteY0-88" fmla="*/ 1682750 h 1951244"/>
                <a:gd name="connsiteX1-89" fmla="*/ 26988 w 53975"/>
                <a:gd name="connsiteY1-90" fmla="*/ 0 h 1951244"/>
                <a:gd name="connsiteX2-91" fmla="*/ 53975 w 53975"/>
                <a:gd name="connsiteY2-92" fmla="*/ 1682750 h 1951244"/>
                <a:gd name="connsiteX3-93" fmla="*/ 31864 w 53975"/>
                <a:gd name="connsiteY3-94" fmla="*/ 1950851 h 1951244"/>
                <a:gd name="connsiteX4-95" fmla="*/ 0 w 53975"/>
                <a:gd name="connsiteY4-96" fmla="*/ 1682750 h 1951244"/>
                <a:gd name="connsiteX0-97" fmla="*/ 0 w 48352"/>
                <a:gd name="connsiteY0-98" fmla="*/ 1682750 h 1951244"/>
                <a:gd name="connsiteX1-99" fmla="*/ 26988 w 48352"/>
                <a:gd name="connsiteY1-100" fmla="*/ 0 h 1951244"/>
                <a:gd name="connsiteX2-101" fmla="*/ 48352 w 48352"/>
                <a:gd name="connsiteY2-102" fmla="*/ 1682750 h 1951244"/>
                <a:gd name="connsiteX3-103" fmla="*/ 31864 w 48352"/>
                <a:gd name="connsiteY3-104" fmla="*/ 1950851 h 1951244"/>
                <a:gd name="connsiteX4-105" fmla="*/ 0 w 48352"/>
                <a:gd name="connsiteY4-106" fmla="*/ 1682750 h 1951244"/>
                <a:gd name="connsiteX0-107" fmla="*/ 0 w 48352"/>
                <a:gd name="connsiteY0-108" fmla="*/ 1682750 h 1952764"/>
                <a:gd name="connsiteX1-109" fmla="*/ 26988 w 48352"/>
                <a:gd name="connsiteY1-110" fmla="*/ 0 h 1952764"/>
                <a:gd name="connsiteX2-111" fmla="*/ 48352 w 48352"/>
                <a:gd name="connsiteY2-112" fmla="*/ 1682750 h 1952764"/>
                <a:gd name="connsiteX3-113" fmla="*/ 23430 w 48352"/>
                <a:gd name="connsiteY3-114" fmla="*/ 1952444 h 1952764"/>
                <a:gd name="connsiteX4-115" fmla="*/ 0 w 48352"/>
                <a:gd name="connsiteY4-116" fmla="*/ 1682750 h 1952764"/>
                <a:gd name="connsiteX0-117" fmla="*/ 0 w 48352"/>
                <a:gd name="connsiteY0-118" fmla="*/ 1681157 h 1952764"/>
                <a:gd name="connsiteX1-119" fmla="*/ 26988 w 48352"/>
                <a:gd name="connsiteY1-120" fmla="*/ 0 h 1952764"/>
                <a:gd name="connsiteX2-121" fmla="*/ 48352 w 48352"/>
                <a:gd name="connsiteY2-122" fmla="*/ 1682750 h 1952764"/>
                <a:gd name="connsiteX3-123" fmla="*/ 23430 w 48352"/>
                <a:gd name="connsiteY3-124" fmla="*/ 1952444 h 1952764"/>
                <a:gd name="connsiteX4-125" fmla="*/ 0 w 48352"/>
                <a:gd name="connsiteY4-126" fmla="*/ 1681157 h 19527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65" y="connsiteY4-66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2046044" y="3191144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等腰三角形 5"/>
            <p:cNvSpPr/>
            <p:nvPr/>
          </p:nvSpPr>
          <p:spPr>
            <a:xfrm rot="14400000">
              <a:off x="2375591" y="2751803"/>
              <a:ext cx="15337" cy="613471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-1" fmla="*/ 0 w 53975"/>
                <a:gd name="connsiteY0-2" fmla="*/ 1682750 h 1722966"/>
                <a:gd name="connsiteX1-3" fmla="*/ 26988 w 53975"/>
                <a:gd name="connsiteY1-4" fmla="*/ 0 h 1722966"/>
                <a:gd name="connsiteX2-5" fmla="*/ 53975 w 53975"/>
                <a:gd name="connsiteY2-6" fmla="*/ 1682750 h 1722966"/>
                <a:gd name="connsiteX3-7" fmla="*/ 0 w 53975"/>
                <a:gd name="connsiteY3-8" fmla="*/ 1682750 h 1722966"/>
                <a:gd name="connsiteX0-9" fmla="*/ 0 w 53975"/>
                <a:gd name="connsiteY0-10" fmla="*/ 1682750 h 1739593"/>
                <a:gd name="connsiteX1-11" fmla="*/ 26988 w 53975"/>
                <a:gd name="connsiteY1-12" fmla="*/ 0 h 1739593"/>
                <a:gd name="connsiteX2-13" fmla="*/ 53975 w 53975"/>
                <a:gd name="connsiteY2-14" fmla="*/ 1682750 h 1739593"/>
                <a:gd name="connsiteX3-15" fmla="*/ 0 w 53975"/>
                <a:gd name="connsiteY3-16" fmla="*/ 1682750 h 1739593"/>
                <a:gd name="connsiteX0-17" fmla="*/ 0 w 53975"/>
                <a:gd name="connsiteY0-18" fmla="*/ 1682750 h 1737248"/>
                <a:gd name="connsiteX1-19" fmla="*/ 26988 w 53975"/>
                <a:gd name="connsiteY1-20" fmla="*/ 0 h 1737248"/>
                <a:gd name="connsiteX2-21" fmla="*/ 53975 w 53975"/>
                <a:gd name="connsiteY2-22" fmla="*/ 1682750 h 1737248"/>
                <a:gd name="connsiteX3-23" fmla="*/ 0 w 53975"/>
                <a:gd name="connsiteY3-24" fmla="*/ 1682750 h 1737248"/>
                <a:gd name="connsiteX0-25" fmla="*/ 0 w 53975"/>
                <a:gd name="connsiteY0-26" fmla="*/ 1682750 h 1721152"/>
                <a:gd name="connsiteX1-27" fmla="*/ 26988 w 53975"/>
                <a:gd name="connsiteY1-28" fmla="*/ 0 h 1721152"/>
                <a:gd name="connsiteX2-29" fmla="*/ 53975 w 53975"/>
                <a:gd name="connsiteY2-30" fmla="*/ 1682750 h 1721152"/>
                <a:gd name="connsiteX3-31" fmla="*/ 0 w 53975"/>
                <a:gd name="connsiteY3-32" fmla="*/ 1682750 h 1721152"/>
                <a:gd name="connsiteX0-33" fmla="*/ 0 w 53975"/>
                <a:gd name="connsiteY0-34" fmla="*/ 1682750 h 1737248"/>
                <a:gd name="connsiteX1-35" fmla="*/ 26988 w 53975"/>
                <a:gd name="connsiteY1-36" fmla="*/ 0 h 1737248"/>
                <a:gd name="connsiteX2-37" fmla="*/ 53975 w 53975"/>
                <a:gd name="connsiteY2-38" fmla="*/ 1682750 h 1737248"/>
                <a:gd name="connsiteX3-39" fmla="*/ 0 w 53975"/>
                <a:gd name="connsiteY3-40" fmla="*/ 1682750 h 1737248"/>
                <a:gd name="connsiteX0-41" fmla="*/ 0 w 53975"/>
                <a:gd name="connsiteY0-42" fmla="*/ 1682750 h 1750615"/>
                <a:gd name="connsiteX1-43" fmla="*/ 26988 w 53975"/>
                <a:gd name="connsiteY1-44" fmla="*/ 0 h 1750615"/>
                <a:gd name="connsiteX2-45" fmla="*/ 53975 w 53975"/>
                <a:gd name="connsiteY2-46" fmla="*/ 1682750 h 1750615"/>
                <a:gd name="connsiteX3-47" fmla="*/ 0 w 53975"/>
                <a:gd name="connsiteY3-48" fmla="*/ 1682750 h 1750615"/>
                <a:gd name="connsiteX0-49" fmla="*/ 0 w 53975"/>
                <a:gd name="connsiteY0-50" fmla="*/ 1682750 h 1829214"/>
                <a:gd name="connsiteX1-51" fmla="*/ 26988 w 53975"/>
                <a:gd name="connsiteY1-52" fmla="*/ 0 h 1829214"/>
                <a:gd name="connsiteX2-53" fmla="*/ 53975 w 53975"/>
                <a:gd name="connsiteY2-54" fmla="*/ 1682750 h 1829214"/>
                <a:gd name="connsiteX3-55" fmla="*/ 27178 w 53975"/>
                <a:gd name="connsiteY3-56" fmla="*/ 1742117 h 1829214"/>
                <a:gd name="connsiteX4" fmla="*/ 0 w 53975"/>
                <a:gd name="connsiteY4" fmla="*/ 1682750 h 1829214"/>
                <a:gd name="connsiteX0-57" fmla="*/ 0 w 53975"/>
                <a:gd name="connsiteY0-58" fmla="*/ 1682750 h 1904616"/>
                <a:gd name="connsiteX1-59" fmla="*/ 26988 w 53975"/>
                <a:gd name="connsiteY1-60" fmla="*/ 0 h 1904616"/>
                <a:gd name="connsiteX2-61" fmla="*/ 53975 w 53975"/>
                <a:gd name="connsiteY2-62" fmla="*/ 1682750 h 1904616"/>
                <a:gd name="connsiteX3-63" fmla="*/ 34675 w 53975"/>
                <a:gd name="connsiteY3-64" fmla="*/ 1895083 h 1904616"/>
                <a:gd name="connsiteX4-65" fmla="*/ 0 w 53975"/>
                <a:gd name="connsiteY4-66" fmla="*/ 1682750 h 1904616"/>
                <a:gd name="connsiteX0-67" fmla="*/ 0 w 53975"/>
                <a:gd name="connsiteY0-68" fmla="*/ 1682750 h 1937993"/>
                <a:gd name="connsiteX1-69" fmla="*/ 26988 w 53975"/>
                <a:gd name="connsiteY1-70" fmla="*/ 0 h 1937993"/>
                <a:gd name="connsiteX2-71" fmla="*/ 53975 w 53975"/>
                <a:gd name="connsiteY2-72" fmla="*/ 1682750 h 1937993"/>
                <a:gd name="connsiteX3-73" fmla="*/ 26241 w 53975"/>
                <a:gd name="connsiteY3-74" fmla="*/ 1936511 h 1937993"/>
                <a:gd name="connsiteX4-75" fmla="*/ 0 w 53975"/>
                <a:gd name="connsiteY4-76" fmla="*/ 1682750 h 1937993"/>
                <a:gd name="connsiteX0-77" fmla="*/ 0 w 53975"/>
                <a:gd name="connsiteY0-78" fmla="*/ 1682750 h 1951244"/>
                <a:gd name="connsiteX1-79" fmla="*/ 26988 w 53975"/>
                <a:gd name="connsiteY1-80" fmla="*/ 0 h 1951244"/>
                <a:gd name="connsiteX2-81" fmla="*/ 53975 w 53975"/>
                <a:gd name="connsiteY2-82" fmla="*/ 1682750 h 1951244"/>
                <a:gd name="connsiteX3-83" fmla="*/ 31864 w 53975"/>
                <a:gd name="connsiteY3-84" fmla="*/ 1950851 h 1951244"/>
                <a:gd name="connsiteX4-85" fmla="*/ 0 w 53975"/>
                <a:gd name="connsiteY4-86" fmla="*/ 1682750 h 1951244"/>
                <a:gd name="connsiteX0-87" fmla="*/ 0 w 53975"/>
                <a:gd name="connsiteY0-88" fmla="*/ 1682750 h 1951244"/>
                <a:gd name="connsiteX1-89" fmla="*/ 26988 w 53975"/>
                <a:gd name="connsiteY1-90" fmla="*/ 0 h 1951244"/>
                <a:gd name="connsiteX2-91" fmla="*/ 53975 w 53975"/>
                <a:gd name="connsiteY2-92" fmla="*/ 1682750 h 1951244"/>
                <a:gd name="connsiteX3-93" fmla="*/ 31864 w 53975"/>
                <a:gd name="connsiteY3-94" fmla="*/ 1950851 h 1951244"/>
                <a:gd name="connsiteX4-95" fmla="*/ 0 w 53975"/>
                <a:gd name="connsiteY4-96" fmla="*/ 1682750 h 1951244"/>
                <a:gd name="connsiteX0-97" fmla="*/ 0 w 48352"/>
                <a:gd name="connsiteY0-98" fmla="*/ 1682750 h 1951244"/>
                <a:gd name="connsiteX1-99" fmla="*/ 26988 w 48352"/>
                <a:gd name="connsiteY1-100" fmla="*/ 0 h 1951244"/>
                <a:gd name="connsiteX2-101" fmla="*/ 48352 w 48352"/>
                <a:gd name="connsiteY2-102" fmla="*/ 1682750 h 1951244"/>
                <a:gd name="connsiteX3-103" fmla="*/ 31864 w 48352"/>
                <a:gd name="connsiteY3-104" fmla="*/ 1950851 h 1951244"/>
                <a:gd name="connsiteX4-105" fmla="*/ 0 w 48352"/>
                <a:gd name="connsiteY4-106" fmla="*/ 1682750 h 1951244"/>
                <a:gd name="connsiteX0-107" fmla="*/ 0 w 48352"/>
                <a:gd name="connsiteY0-108" fmla="*/ 1682750 h 1952764"/>
                <a:gd name="connsiteX1-109" fmla="*/ 26988 w 48352"/>
                <a:gd name="connsiteY1-110" fmla="*/ 0 h 1952764"/>
                <a:gd name="connsiteX2-111" fmla="*/ 48352 w 48352"/>
                <a:gd name="connsiteY2-112" fmla="*/ 1682750 h 1952764"/>
                <a:gd name="connsiteX3-113" fmla="*/ 23430 w 48352"/>
                <a:gd name="connsiteY3-114" fmla="*/ 1952444 h 1952764"/>
                <a:gd name="connsiteX4-115" fmla="*/ 0 w 48352"/>
                <a:gd name="connsiteY4-116" fmla="*/ 1682750 h 1952764"/>
                <a:gd name="connsiteX0-117" fmla="*/ 0 w 48352"/>
                <a:gd name="connsiteY0-118" fmla="*/ 1681157 h 1952764"/>
                <a:gd name="connsiteX1-119" fmla="*/ 26988 w 48352"/>
                <a:gd name="connsiteY1-120" fmla="*/ 0 h 1952764"/>
                <a:gd name="connsiteX2-121" fmla="*/ 48352 w 48352"/>
                <a:gd name="connsiteY2-122" fmla="*/ 1682750 h 1952764"/>
                <a:gd name="connsiteX3-123" fmla="*/ 23430 w 48352"/>
                <a:gd name="connsiteY3-124" fmla="*/ 1952444 h 1952764"/>
                <a:gd name="connsiteX4-125" fmla="*/ 0 w 48352"/>
                <a:gd name="connsiteY4-126" fmla="*/ 1681157 h 19527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65" y="connsiteY4-66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2659109" y="2856383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2" name="等腰三角形 5"/>
            <p:cNvSpPr/>
            <p:nvPr/>
          </p:nvSpPr>
          <p:spPr>
            <a:xfrm rot="19800000">
              <a:off x="3021017" y="2847372"/>
              <a:ext cx="15337" cy="1226942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-1" fmla="*/ 0 w 53975"/>
                <a:gd name="connsiteY0-2" fmla="*/ 1682750 h 1722966"/>
                <a:gd name="connsiteX1-3" fmla="*/ 26988 w 53975"/>
                <a:gd name="connsiteY1-4" fmla="*/ 0 h 1722966"/>
                <a:gd name="connsiteX2-5" fmla="*/ 53975 w 53975"/>
                <a:gd name="connsiteY2-6" fmla="*/ 1682750 h 1722966"/>
                <a:gd name="connsiteX3-7" fmla="*/ 0 w 53975"/>
                <a:gd name="connsiteY3-8" fmla="*/ 1682750 h 1722966"/>
                <a:gd name="connsiteX0-9" fmla="*/ 0 w 53975"/>
                <a:gd name="connsiteY0-10" fmla="*/ 1682750 h 1739593"/>
                <a:gd name="connsiteX1-11" fmla="*/ 26988 w 53975"/>
                <a:gd name="connsiteY1-12" fmla="*/ 0 h 1739593"/>
                <a:gd name="connsiteX2-13" fmla="*/ 53975 w 53975"/>
                <a:gd name="connsiteY2-14" fmla="*/ 1682750 h 1739593"/>
                <a:gd name="connsiteX3-15" fmla="*/ 0 w 53975"/>
                <a:gd name="connsiteY3-16" fmla="*/ 1682750 h 1739593"/>
                <a:gd name="connsiteX0-17" fmla="*/ 0 w 53975"/>
                <a:gd name="connsiteY0-18" fmla="*/ 1682750 h 1737248"/>
                <a:gd name="connsiteX1-19" fmla="*/ 26988 w 53975"/>
                <a:gd name="connsiteY1-20" fmla="*/ 0 h 1737248"/>
                <a:gd name="connsiteX2-21" fmla="*/ 53975 w 53975"/>
                <a:gd name="connsiteY2-22" fmla="*/ 1682750 h 1737248"/>
                <a:gd name="connsiteX3-23" fmla="*/ 0 w 53975"/>
                <a:gd name="connsiteY3-24" fmla="*/ 1682750 h 1737248"/>
                <a:gd name="connsiteX0-25" fmla="*/ 0 w 53975"/>
                <a:gd name="connsiteY0-26" fmla="*/ 1682750 h 1721152"/>
                <a:gd name="connsiteX1-27" fmla="*/ 26988 w 53975"/>
                <a:gd name="connsiteY1-28" fmla="*/ 0 h 1721152"/>
                <a:gd name="connsiteX2-29" fmla="*/ 53975 w 53975"/>
                <a:gd name="connsiteY2-30" fmla="*/ 1682750 h 1721152"/>
                <a:gd name="connsiteX3-31" fmla="*/ 0 w 53975"/>
                <a:gd name="connsiteY3-32" fmla="*/ 1682750 h 1721152"/>
                <a:gd name="connsiteX0-33" fmla="*/ 0 w 53975"/>
                <a:gd name="connsiteY0-34" fmla="*/ 1682750 h 1737248"/>
                <a:gd name="connsiteX1-35" fmla="*/ 26988 w 53975"/>
                <a:gd name="connsiteY1-36" fmla="*/ 0 h 1737248"/>
                <a:gd name="connsiteX2-37" fmla="*/ 53975 w 53975"/>
                <a:gd name="connsiteY2-38" fmla="*/ 1682750 h 1737248"/>
                <a:gd name="connsiteX3-39" fmla="*/ 0 w 53975"/>
                <a:gd name="connsiteY3-40" fmla="*/ 1682750 h 1737248"/>
                <a:gd name="connsiteX0-41" fmla="*/ 0 w 53975"/>
                <a:gd name="connsiteY0-42" fmla="*/ 1682750 h 1750615"/>
                <a:gd name="connsiteX1-43" fmla="*/ 26988 w 53975"/>
                <a:gd name="connsiteY1-44" fmla="*/ 0 h 1750615"/>
                <a:gd name="connsiteX2-45" fmla="*/ 53975 w 53975"/>
                <a:gd name="connsiteY2-46" fmla="*/ 1682750 h 1750615"/>
                <a:gd name="connsiteX3-47" fmla="*/ 0 w 53975"/>
                <a:gd name="connsiteY3-48" fmla="*/ 1682750 h 1750615"/>
                <a:gd name="connsiteX0-49" fmla="*/ 0 w 53975"/>
                <a:gd name="connsiteY0-50" fmla="*/ 1682750 h 1829214"/>
                <a:gd name="connsiteX1-51" fmla="*/ 26988 w 53975"/>
                <a:gd name="connsiteY1-52" fmla="*/ 0 h 1829214"/>
                <a:gd name="connsiteX2-53" fmla="*/ 53975 w 53975"/>
                <a:gd name="connsiteY2-54" fmla="*/ 1682750 h 1829214"/>
                <a:gd name="connsiteX3-55" fmla="*/ 27178 w 53975"/>
                <a:gd name="connsiteY3-56" fmla="*/ 1742117 h 1829214"/>
                <a:gd name="connsiteX4" fmla="*/ 0 w 53975"/>
                <a:gd name="connsiteY4" fmla="*/ 1682750 h 1829214"/>
                <a:gd name="connsiteX0-57" fmla="*/ 0 w 53975"/>
                <a:gd name="connsiteY0-58" fmla="*/ 1682750 h 1904616"/>
                <a:gd name="connsiteX1-59" fmla="*/ 26988 w 53975"/>
                <a:gd name="connsiteY1-60" fmla="*/ 0 h 1904616"/>
                <a:gd name="connsiteX2-61" fmla="*/ 53975 w 53975"/>
                <a:gd name="connsiteY2-62" fmla="*/ 1682750 h 1904616"/>
                <a:gd name="connsiteX3-63" fmla="*/ 34675 w 53975"/>
                <a:gd name="connsiteY3-64" fmla="*/ 1895083 h 1904616"/>
                <a:gd name="connsiteX4-65" fmla="*/ 0 w 53975"/>
                <a:gd name="connsiteY4-66" fmla="*/ 1682750 h 1904616"/>
                <a:gd name="connsiteX0-67" fmla="*/ 0 w 53975"/>
                <a:gd name="connsiteY0-68" fmla="*/ 1682750 h 1937993"/>
                <a:gd name="connsiteX1-69" fmla="*/ 26988 w 53975"/>
                <a:gd name="connsiteY1-70" fmla="*/ 0 h 1937993"/>
                <a:gd name="connsiteX2-71" fmla="*/ 53975 w 53975"/>
                <a:gd name="connsiteY2-72" fmla="*/ 1682750 h 1937993"/>
                <a:gd name="connsiteX3-73" fmla="*/ 26241 w 53975"/>
                <a:gd name="connsiteY3-74" fmla="*/ 1936511 h 1937993"/>
                <a:gd name="connsiteX4-75" fmla="*/ 0 w 53975"/>
                <a:gd name="connsiteY4-76" fmla="*/ 1682750 h 1937993"/>
                <a:gd name="connsiteX0-77" fmla="*/ 0 w 53975"/>
                <a:gd name="connsiteY0-78" fmla="*/ 1682750 h 1951244"/>
                <a:gd name="connsiteX1-79" fmla="*/ 26988 w 53975"/>
                <a:gd name="connsiteY1-80" fmla="*/ 0 h 1951244"/>
                <a:gd name="connsiteX2-81" fmla="*/ 53975 w 53975"/>
                <a:gd name="connsiteY2-82" fmla="*/ 1682750 h 1951244"/>
                <a:gd name="connsiteX3-83" fmla="*/ 31864 w 53975"/>
                <a:gd name="connsiteY3-84" fmla="*/ 1950851 h 1951244"/>
                <a:gd name="connsiteX4-85" fmla="*/ 0 w 53975"/>
                <a:gd name="connsiteY4-86" fmla="*/ 1682750 h 1951244"/>
                <a:gd name="connsiteX0-87" fmla="*/ 0 w 53975"/>
                <a:gd name="connsiteY0-88" fmla="*/ 1682750 h 1951244"/>
                <a:gd name="connsiteX1-89" fmla="*/ 26988 w 53975"/>
                <a:gd name="connsiteY1-90" fmla="*/ 0 h 1951244"/>
                <a:gd name="connsiteX2-91" fmla="*/ 53975 w 53975"/>
                <a:gd name="connsiteY2-92" fmla="*/ 1682750 h 1951244"/>
                <a:gd name="connsiteX3-93" fmla="*/ 31864 w 53975"/>
                <a:gd name="connsiteY3-94" fmla="*/ 1950851 h 1951244"/>
                <a:gd name="connsiteX4-95" fmla="*/ 0 w 53975"/>
                <a:gd name="connsiteY4-96" fmla="*/ 1682750 h 1951244"/>
                <a:gd name="connsiteX0-97" fmla="*/ 0 w 48352"/>
                <a:gd name="connsiteY0-98" fmla="*/ 1682750 h 1951244"/>
                <a:gd name="connsiteX1-99" fmla="*/ 26988 w 48352"/>
                <a:gd name="connsiteY1-100" fmla="*/ 0 h 1951244"/>
                <a:gd name="connsiteX2-101" fmla="*/ 48352 w 48352"/>
                <a:gd name="connsiteY2-102" fmla="*/ 1682750 h 1951244"/>
                <a:gd name="connsiteX3-103" fmla="*/ 31864 w 48352"/>
                <a:gd name="connsiteY3-104" fmla="*/ 1950851 h 1951244"/>
                <a:gd name="connsiteX4-105" fmla="*/ 0 w 48352"/>
                <a:gd name="connsiteY4-106" fmla="*/ 1682750 h 1951244"/>
                <a:gd name="connsiteX0-107" fmla="*/ 0 w 48352"/>
                <a:gd name="connsiteY0-108" fmla="*/ 1682750 h 1952764"/>
                <a:gd name="connsiteX1-109" fmla="*/ 26988 w 48352"/>
                <a:gd name="connsiteY1-110" fmla="*/ 0 h 1952764"/>
                <a:gd name="connsiteX2-111" fmla="*/ 48352 w 48352"/>
                <a:gd name="connsiteY2-112" fmla="*/ 1682750 h 1952764"/>
                <a:gd name="connsiteX3-113" fmla="*/ 23430 w 48352"/>
                <a:gd name="connsiteY3-114" fmla="*/ 1952444 h 1952764"/>
                <a:gd name="connsiteX4-115" fmla="*/ 0 w 48352"/>
                <a:gd name="connsiteY4-116" fmla="*/ 1682750 h 1952764"/>
                <a:gd name="connsiteX0-117" fmla="*/ 0 w 48352"/>
                <a:gd name="connsiteY0-118" fmla="*/ 1681157 h 1952764"/>
                <a:gd name="connsiteX1-119" fmla="*/ 26988 w 48352"/>
                <a:gd name="connsiteY1-120" fmla="*/ 0 h 1952764"/>
                <a:gd name="connsiteX2-121" fmla="*/ 48352 w 48352"/>
                <a:gd name="connsiteY2-122" fmla="*/ 1682750 h 1952764"/>
                <a:gd name="connsiteX3-123" fmla="*/ 23430 w 48352"/>
                <a:gd name="connsiteY3-124" fmla="*/ 1952444 h 1952764"/>
                <a:gd name="connsiteX4-125" fmla="*/ 0 w 48352"/>
                <a:gd name="connsiteY4-126" fmla="*/ 1681157 h 19527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65" y="connsiteY4-66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321578" y="3995959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等腰三角形 5"/>
            <p:cNvSpPr/>
            <p:nvPr/>
          </p:nvSpPr>
          <p:spPr>
            <a:xfrm rot="900000">
              <a:off x="3192866" y="4056095"/>
              <a:ext cx="15337" cy="1073574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-1" fmla="*/ 0 w 53975"/>
                <a:gd name="connsiteY0-2" fmla="*/ 1682750 h 1722966"/>
                <a:gd name="connsiteX1-3" fmla="*/ 26988 w 53975"/>
                <a:gd name="connsiteY1-4" fmla="*/ 0 h 1722966"/>
                <a:gd name="connsiteX2-5" fmla="*/ 53975 w 53975"/>
                <a:gd name="connsiteY2-6" fmla="*/ 1682750 h 1722966"/>
                <a:gd name="connsiteX3-7" fmla="*/ 0 w 53975"/>
                <a:gd name="connsiteY3-8" fmla="*/ 1682750 h 1722966"/>
                <a:gd name="connsiteX0-9" fmla="*/ 0 w 53975"/>
                <a:gd name="connsiteY0-10" fmla="*/ 1682750 h 1739593"/>
                <a:gd name="connsiteX1-11" fmla="*/ 26988 w 53975"/>
                <a:gd name="connsiteY1-12" fmla="*/ 0 h 1739593"/>
                <a:gd name="connsiteX2-13" fmla="*/ 53975 w 53975"/>
                <a:gd name="connsiteY2-14" fmla="*/ 1682750 h 1739593"/>
                <a:gd name="connsiteX3-15" fmla="*/ 0 w 53975"/>
                <a:gd name="connsiteY3-16" fmla="*/ 1682750 h 1739593"/>
                <a:gd name="connsiteX0-17" fmla="*/ 0 w 53975"/>
                <a:gd name="connsiteY0-18" fmla="*/ 1682750 h 1737248"/>
                <a:gd name="connsiteX1-19" fmla="*/ 26988 w 53975"/>
                <a:gd name="connsiteY1-20" fmla="*/ 0 h 1737248"/>
                <a:gd name="connsiteX2-21" fmla="*/ 53975 w 53975"/>
                <a:gd name="connsiteY2-22" fmla="*/ 1682750 h 1737248"/>
                <a:gd name="connsiteX3-23" fmla="*/ 0 w 53975"/>
                <a:gd name="connsiteY3-24" fmla="*/ 1682750 h 1737248"/>
                <a:gd name="connsiteX0-25" fmla="*/ 0 w 53975"/>
                <a:gd name="connsiteY0-26" fmla="*/ 1682750 h 1721152"/>
                <a:gd name="connsiteX1-27" fmla="*/ 26988 w 53975"/>
                <a:gd name="connsiteY1-28" fmla="*/ 0 h 1721152"/>
                <a:gd name="connsiteX2-29" fmla="*/ 53975 w 53975"/>
                <a:gd name="connsiteY2-30" fmla="*/ 1682750 h 1721152"/>
                <a:gd name="connsiteX3-31" fmla="*/ 0 w 53975"/>
                <a:gd name="connsiteY3-32" fmla="*/ 1682750 h 1721152"/>
                <a:gd name="connsiteX0-33" fmla="*/ 0 w 53975"/>
                <a:gd name="connsiteY0-34" fmla="*/ 1682750 h 1737248"/>
                <a:gd name="connsiteX1-35" fmla="*/ 26988 w 53975"/>
                <a:gd name="connsiteY1-36" fmla="*/ 0 h 1737248"/>
                <a:gd name="connsiteX2-37" fmla="*/ 53975 w 53975"/>
                <a:gd name="connsiteY2-38" fmla="*/ 1682750 h 1737248"/>
                <a:gd name="connsiteX3-39" fmla="*/ 0 w 53975"/>
                <a:gd name="connsiteY3-40" fmla="*/ 1682750 h 1737248"/>
                <a:gd name="connsiteX0-41" fmla="*/ 0 w 53975"/>
                <a:gd name="connsiteY0-42" fmla="*/ 1682750 h 1750615"/>
                <a:gd name="connsiteX1-43" fmla="*/ 26988 w 53975"/>
                <a:gd name="connsiteY1-44" fmla="*/ 0 h 1750615"/>
                <a:gd name="connsiteX2-45" fmla="*/ 53975 w 53975"/>
                <a:gd name="connsiteY2-46" fmla="*/ 1682750 h 1750615"/>
                <a:gd name="connsiteX3-47" fmla="*/ 0 w 53975"/>
                <a:gd name="connsiteY3-48" fmla="*/ 1682750 h 1750615"/>
                <a:gd name="connsiteX0-49" fmla="*/ 0 w 53975"/>
                <a:gd name="connsiteY0-50" fmla="*/ 1682750 h 1829214"/>
                <a:gd name="connsiteX1-51" fmla="*/ 26988 w 53975"/>
                <a:gd name="connsiteY1-52" fmla="*/ 0 h 1829214"/>
                <a:gd name="connsiteX2-53" fmla="*/ 53975 w 53975"/>
                <a:gd name="connsiteY2-54" fmla="*/ 1682750 h 1829214"/>
                <a:gd name="connsiteX3-55" fmla="*/ 27178 w 53975"/>
                <a:gd name="connsiteY3-56" fmla="*/ 1742117 h 1829214"/>
                <a:gd name="connsiteX4" fmla="*/ 0 w 53975"/>
                <a:gd name="connsiteY4" fmla="*/ 1682750 h 1829214"/>
                <a:gd name="connsiteX0-57" fmla="*/ 0 w 53975"/>
                <a:gd name="connsiteY0-58" fmla="*/ 1682750 h 1904616"/>
                <a:gd name="connsiteX1-59" fmla="*/ 26988 w 53975"/>
                <a:gd name="connsiteY1-60" fmla="*/ 0 h 1904616"/>
                <a:gd name="connsiteX2-61" fmla="*/ 53975 w 53975"/>
                <a:gd name="connsiteY2-62" fmla="*/ 1682750 h 1904616"/>
                <a:gd name="connsiteX3-63" fmla="*/ 34675 w 53975"/>
                <a:gd name="connsiteY3-64" fmla="*/ 1895083 h 1904616"/>
                <a:gd name="connsiteX4-65" fmla="*/ 0 w 53975"/>
                <a:gd name="connsiteY4-66" fmla="*/ 1682750 h 1904616"/>
                <a:gd name="connsiteX0-67" fmla="*/ 0 w 53975"/>
                <a:gd name="connsiteY0-68" fmla="*/ 1682750 h 1937993"/>
                <a:gd name="connsiteX1-69" fmla="*/ 26988 w 53975"/>
                <a:gd name="connsiteY1-70" fmla="*/ 0 h 1937993"/>
                <a:gd name="connsiteX2-71" fmla="*/ 53975 w 53975"/>
                <a:gd name="connsiteY2-72" fmla="*/ 1682750 h 1937993"/>
                <a:gd name="connsiteX3-73" fmla="*/ 26241 w 53975"/>
                <a:gd name="connsiteY3-74" fmla="*/ 1936511 h 1937993"/>
                <a:gd name="connsiteX4-75" fmla="*/ 0 w 53975"/>
                <a:gd name="connsiteY4-76" fmla="*/ 1682750 h 1937993"/>
                <a:gd name="connsiteX0-77" fmla="*/ 0 w 53975"/>
                <a:gd name="connsiteY0-78" fmla="*/ 1682750 h 1951244"/>
                <a:gd name="connsiteX1-79" fmla="*/ 26988 w 53975"/>
                <a:gd name="connsiteY1-80" fmla="*/ 0 h 1951244"/>
                <a:gd name="connsiteX2-81" fmla="*/ 53975 w 53975"/>
                <a:gd name="connsiteY2-82" fmla="*/ 1682750 h 1951244"/>
                <a:gd name="connsiteX3-83" fmla="*/ 31864 w 53975"/>
                <a:gd name="connsiteY3-84" fmla="*/ 1950851 h 1951244"/>
                <a:gd name="connsiteX4-85" fmla="*/ 0 w 53975"/>
                <a:gd name="connsiteY4-86" fmla="*/ 1682750 h 1951244"/>
                <a:gd name="connsiteX0-87" fmla="*/ 0 w 53975"/>
                <a:gd name="connsiteY0-88" fmla="*/ 1682750 h 1951244"/>
                <a:gd name="connsiteX1-89" fmla="*/ 26988 w 53975"/>
                <a:gd name="connsiteY1-90" fmla="*/ 0 h 1951244"/>
                <a:gd name="connsiteX2-91" fmla="*/ 53975 w 53975"/>
                <a:gd name="connsiteY2-92" fmla="*/ 1682750 h 1951244"/>
                <a:gd name="connsiteX3-93" fmla="*/ 31864 w 53975"/>
                <a:gd name="connsiteY3-94" fmla="*/ 1950851 h 1951244"/>
                <a:gd name="connsiteX4-95" fmla="*/ 0 w 53975"/>
                <a:gd name="connsiteY4-96" fmla="*/ 1682750 h 1951244"/>
                <a:gd name="connsiteX0-97" fmla="*/ 0 w 48352"/>
                <a:gd name="connsiteY0-98" fmla="*/ 1682750 h 1951244"/>
                <a:gd name="connsiteX1-99" fmla="*/ 26988 w 48352"/>
                <a:gd name="connsiteY1-100" fmla="*/ 0 h 1951244"/>
                <a:gd name="connsiteX2-101" fmla="*/ 48352 w 48352"/>
                <a:gd name="connsiteY2-102" fmla="*/ 1682750 h 1951244"/>
                <a:gd name="connsiteX3-103" fmla="*/ 31864 w 48352"/>
                <a:gd name="connsiteY3-104" fmla="*/ 1950851 h 1951244"/>
                <a:gd name="connsiteX4-105" fmla="*/ 0 w 48352"/>
                <a:gd name="connsiteY4-106" fmla="*/ 1682750 h 1951244"/>
                <a:gd name="connsiteX0-107" fmla="*/ 0 w 48352"/>
                <a:gd name="connsiteY0-108" fmla="*/ 1682750 h 1952764"/>
                <a:gd name="connsiteX1-109" fmla="*/ 26988 w 48352"/>
                <a:gd name="connsiteY1-110" fmla="*/ 0 h 1952764"/>
                <a:gd name="connsiteX2-111" fmla="*/ 48352 w 48352"/>
                <a:gd name="connsiteY2-112" fmla="*/ 1682750 h 1952764"/>
                <a:gd name="connsiteX3-113" fmla="*/ 23430 w 48352"/>
                <a:gd name="connsiteY3-114" fmla="*/ 1952444 h 1952764"/>
                <a:gd name="connsiteX4-115" fmla="*/ 0 w 48352"/>
                <a:gd name="connsiteY4-116" fmla="*/ 1682750 h 1952764"/>
                <a:gd name="connsiteX0-117" fmla="*/ 0 w 48352"/>
                <a:gd name="connsiteY0-118" fmla="*/ 1681157 h 1952764"/>
                <a:gd name="connsiteX1-119" fmla="*/ 26988 w 48352"/>
                <a:gd name="connsiteY1-120" fmla="*/ 0 h 1952764"/>
                <a:gd name="connsiteX2-121" fmla="*/ 48352 w 48352"/>
                <a:gd name="connsiteY2-122" fmla="*/ 1682750 h 1952764"/>
                <a:gd name="connsiteX3-123" fmla="*/ 23430 w 48352"/>
                <a:gd name="connsiteY3-124" fmla="*/ 1952444 h 1952764"/>
                <a:gd name="connsiteX4-125" fmla="*/ 0 w 48352"/>
                <a:gd name="connsiteY4-126" fmla="*/ 1681157 h 19527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65" y="connsiteY4-66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5" name="等腰三角形 5"/>
            <p:cNvSpPr/>
            <p:nvPr/>
          </p:nvSpPr>
          <p:spPr>
            <a:xfrm rot="15000000">
              <a:off x="4159891" y="3597373"/>
              <a:ext cx="15337" cy="2300516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-1" fmla="*/ 0 w 53975"/>
                <a:gd name="connsiteY0-2" fmla="*/ 1682750 h 1722966"/>
                <a:gd name="connsiteX1-3" fmla="*/ 26988 w 53975"/>
                <a:gd name="connsiteY1-4" fmla="*/ 0 h 1722966"/>
                <a:gd name="connsiteX2-5" fmla="*/ 53975 w 53975"/>
                <a:gd name="connsiteY2-6" fmla="*/ 1682750 h 1722966"/>
                <a:gd name="connsiteX3-7" fmla="*/ 0 w 53975"/>
                <a:gd name="connsiteY3-8" fmla="*/ 1682750 h 1722966"/>
                <a:gd name="connsiteX0-9" fmla="*/ 0 w 53975"/>
                <a:gd name="connsiteY0-10" fmla="*/ 1682750 h 1739593"/>
                <a:gd name="connsiteX1-11" fmla="*/ 26988 w 53975"/>
                <a:gd name="connsiteY1-12" fmla="*/ 0 h 1739593"/>
                <a:gd name="connsiteX2-13" fmla="*/ 53975 w 53975"/>
                <a:gd name="connsiteY2-14" fmla="*/ 1682750 h 1739593"/>
                <a:gd name="connsiteX3-15" fmla="*/ 0 w 53975"/>
                <a:gd name="connsiteY3-16" fmla="*/ 1682750 h 1739593"/>
                <a:gd name="connsiteX0-17" fmla="*/ 0 w 53975"/>
                <a:gd name="connsiteY0-18" fmla="*/ 1682750 h 1737248"/>
                <a:gd name="connsiteX1-19" fmla="*/ 26988 w 53975"/>
                <a:gd name="connsiteY1-20" fmla="*/ 0 h 1737248"/>
                <a:gd name="connsiteX2-21" fmla="*/ 53975 w 53975"/>
                <a:gd name="connsiteY2-22" fmla="*/ 1682750 h 1737248"/>
                <a:gd name="connsiteX3-23" fmla="*/ 0 w 53975"/>
                <a:gd name="connsiteY3-24" fmla="*/ 1682750 h 1737248"/>
                <a:gd name="connsiteX0-25" fmla="*/ 0 w 53975"/>
                <a:gd name="connsiteY0-26" fmla="*/ 1682750 h 1721152"/>
                <a:gd name="connsiteX1-27" fmla="*/ 26988 w 53975"/>
                <a:gd name="connsiteY1-28" fmla="*/ 0 h 1721152"/>
                <a:gd name="connsiteX2-29" fmla="*/ 53975 w 53975"/>
                <a:gd name="connsiteY2-30" fmla="*/ 1682750 h 1721152"/>
                <a:gd name="connsiteX3-31" fmla="*/ 0 w 53975"/>
                <a:gd name="connsiteY3-32" fmla="*/ 1682750 h 1721152"/>
                <a:gd name="connsiteX0-33" fmla="*/ 0 w 53975"/>
                <a:gd name="connsiteY0-34" fmla="*/ 1682750 h 1737248"/>
                <a:gd name="connsiteX1-35" fmla="*/ 26988 w 53975"/>
                <a:gd name="connsiteY1-36" fmla="*/ 0 h 1737248"/>
                <a:gd name="connsiteX2-37" fmla="*/ 53975 w 53975"/>
                <a:gd name="connsiteY2-38" fmla="*/ 1682750 h 1737248"/>
                <a:gd name="connsiteX3-39" fmla="*/ 0 w 53975"/>
                <a:gd name="connsiteY3-40" fmla="*/ 1682750 h 1737248"/>
                <a:gd name="connsiteX0-41" fmla="*/ 0 w 53975"/>
                <a:gd name="connsiteY0-42" fmla="*/ 1682750 h 1750615"/>
                <a:gd name="connsiteX1-43" fmla="*/ 26988 w 53975"/>
                <a:gd name="connsiteY1-44" fmla="*/ 0 h 1750615"/>
                <a:gd name="connsiteX2-45" fmla="*/ 53975 w 53975"/>
                <a:gd name="connsiteY2-46" fmla="*/ 1682750 h 1750615"/>
                <a:gd name="connsiteX3-47" fmla="*/ 0 w 53975"/>
                <a:gd name="connsiteY3-48" fmla="*/ 1682750 h 1750615"/>
                <a:gd name="connsiteX0-49" fmla="*/ 0 w 53975"/>
                <a:gd name="connsiteY0-50" fmla="*/ 1682750 h 1829214"/>
                <a:gd name="connsiteX1-51" fmla="*/ 26988 w 53975"/>
                <a:gd name="connsiteY1-52" fmla="*/ 0 h 1829214"/>
                <a:gd name="connsiteX2-53" fmla="*/ 53975 w 53975"/>
                <a:gd name="connsiteY2-54" fmla="*/ 1682750 h 1829214"/>
                <a:gd name="connsiteX3-55" fmla="*/ 27178 w 53975"/>
                <a:gd name="connsiteY3-56" fmla="*/ 1742117 h 1829214"/>
                <a:gd name="connsiteX4" fmla="*/ 0 w 53975"/>
                <a:gd name="connsiteY4" fmla="*/ 1682750 h 1829214"/>
                <a:gd name="connsiteX0-57" fmla="*/ 0 w 53975"/>
                <a:gd name="connsiteY0-58" fmla="*/ 1682750 h 1904616"/>
                <a:gd name="connsiteX1-59" fmla="*/ 26988 w 53975"/>
                <a:gd name="connsiteY1-60" fmla="*/ 0 h 1904616"/>
                <a:gd name="connsiteX2-61" fmla="*/ 53975 w 53975"/>
                <a:gd name="connsiteY2-62" fmla="*/ 1682750 h 1904616"/>
                <a:gd name="connsiteX3-63" fmla="*/ 34675 w 53975"/>
                <a:gd name="connsiteY3-64" fmla="*/ 1895083 h 1904616"/>
                <a:gd name="connsiteX4-65" fmla="*/ 0 w 53975"/>
                <a:gd name="connsiteY4-66" fmla="*/ 1682750 h 1904616"/>
                <a:gd name="connsiteX0-67" fmla="*/ 0 w 53975"/>
                <a:gd name="connsiteY0-68" fmla="*/ 1682750 h 1937993"/>
                <a:gd name="connsiteX1-69" fmla="*/ 26988 w 53975"/>
                <a:gd name="connsiteY1-70" fmla="*/ 0 h 1937993"/>
                <a:gd name="connsiteX2-71" fmla="*/ 53975 w 53975"/>
                <a:gd name="connsiteY2-72" fmla="*/ 1682750 h 1937993"/>
                <a:gd name="connsiteX3-73" fmla="*/ 26241 w 53975"/>
                <a:gd name="connsiteY3-74" fmla="*/ 1936511 h 1937993"/>
                <a:gd name="connsiteX4-75" fmla="*/ 0 w 53975"/>
                <a:gd name="connsiteY4-76" fmla="*/ 1682750 h 1937993"/>
                <a:gd name="connsiteX0-77" fmla="*/ 0 w 53975"/>
                <a:gd name="connsiteY0-78" fmla="*/ 1682750 h 1951244"/>
                <a:gd name="connsiteX1-79" fmla="*/ 26988 w 53975"/>
                <a:gd name="connsiteY1-80" fmla="*/ 0 h 1951244"/>
                <a:gd name="connsiteX2-81" fmla="*/ 53975 w 53975"/>
                <a:gd name="connsiteY2-82" fmla="*/ 1682750 h 1951244"/>
                <a:gd name="connsiteX3-83" fmla="*/ 31864 w 53975"/>
                <a:gd name="connsiteY3-84" fmla="*/ 1950851 h 1951244"/>
                <a:gd name="connsiteX4-85" fmla="*/ 0 w 53975"/>
                <a:gd name="connsiteY4-86" fmla="*/ 1682750 h 1951244"/>
                <a:gd name="connsiteX0-87" fmla="*/ 0 w 53975"/>
                <a:gd name="connsiteY0-88" fmla="*/ 1682750 h 1951244"/>
                <a:gd name="connsiteX1-89" fmla="*/ 26988 w 53975"/>
                <a:gd name="connsiteY1-90" fmla="*/ 0 h 1951244"/>
                <a:gd name="connsiteX2-91" fmla="*/ 53975 w 53975"/>
                <a:gd name="connsiteY2-92" fmla="*/ 1682750 h 1951244"/>
                <a:gd name="connsiteX3-93" fmla="*/ 31864 w 53975"/>
                <a:gd name="connsiteY3-94" fmla="*/ 1950851 h 1951244"/>
                <a:gd name="connsiteX4-95" fmla="*/ 0 w 53975"/>
                <a:gd name="connsiteY4-96" fmla="*/ 1682750 h 1951244"/>
                <a:gd name="connsiteX0-97" fmla="*/ 0 w 48352"/>
                <a:gd name="connsiteY0-98" fmla="*/ 1682750 h 1951244"/>
                <a:gd name="connsiteX1-99" fmla="*/ 26988 w 48352"/>
                <a:gd name="connsiteY1-100" fmla="*/ 0 h 1951244"/>
                <a:gd name="connsiteX2-101" fmla="*/ 48352 w 48352"/>
                <a:gd name="connsiteY2-102" fmla="*/ 1682750 h 1951244"/>
                <a:gd name="connsiteX3-103" fmla="*/ 31864 w 48352"/>
                <a:gd name="connsiteY3-104" fmla="*/ 1950851 h 1951244"/>
                <a:gd name="connsiteX4-105" fmla="*/ 0 w 48352"/>
                <a:gd name="connsiteY4-106" fmla="*/ 1682750 h 1951244"/>
                <a:gd name="connsiteX0-107" fmla="*/ 0 w 48352"/>
                <a:gd name="connsiteY0-108" fmla="*/ 1682750 h 1952764"/>
                <a:gd name="connsiteX1-109" fmla="*/ 26988 w 48352"/>
                <a:gd name="connsiteY1-110" fmla="*/ 0 h 1952764"/>
                <a:gd name="connsiteX2-111" fmla="*/ 48352 w 48352"/>
                <a:gd name="connsiteY2-112" fmla="*/ 1682750 h 1952764"/>
                <a:gd name="connsiteX3-113" fmla="*/ 23430 w 48352"/>
                <a:gd name="connsiteY3-114" fmla="*/ 1952444 h 1952764"/>
                <a:gd name="connsiteX4-115" fmla="*/ 0 w 48352"/>
                <a:gd name="connsiteY4-116" fmla="*/ 1682750 h 1952764"/>
                <a:gd name="connsiteX0-117" fmla="*/ 0 w 48352"/>
                <a:gd name="connsiteY0-118" fmla="*/ 1681157 h 1952764"/>
                <a:gd name="connsiteX1-119" fmla="*/ 26988 w 48352"/>
                <a:gd name="connsiteY1-120" fmla="*/ 0 h 1952764"/>
                <a:gd name="connsiteX2-121" fmla="*/ 48352 w 48352"/>
                <a:gd name="connsiteY2-122" fmla="*/ 1682750 h 1952764"/>
                <a:gd name="connsiteX3-123" fmla="*/ 23430 w 48352"/>
                <a:gd name="connsiteY3-124" fmla="*/ 1952444 h 1952764"/>
                <a:gd name="connsiteX4-125" fmla="*/ 0 w 48352"/>
                <a:gd name="connsiteY4-126" fmla="*/ 1681157 h 19527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65" y="connsiteY4-66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007364" y="5113364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5252177" y="4305216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8" name="等腰三角形 5"/>
            <p:cNvSpPr/>
            <p:nvPr/>
          </p:nvSpPr>
          <p:spPr>
            <a:xfrm rot="18600000">
              <a:off x="5619838" y="4211551"/>
              <a:ext cx="15337" cy="766839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-1" fmla="*/ 0 w 53975"/>
                <a:gd name="connsiteY0-2" fmla="*/ 1682750 h 1722966"/>
                <a:gd name="connsiteX1-3" fmla="*/ 26988 w 53975"/>
                <a:gd name="connsiteY1-4" fmla="*/ 0 h 1722966"/>
                <a:gd name="connsiteX2-5" fmla="*/ 53975 w 53975"/>
                <a:gd name="connsiteY2-6" fmla="*/ 1682750 h 1722966"/>
                <a:gd name="connsiteX3-7" fmla="*/ 0 w 53975"/>
                <a:gd name="connsiteY3-8" fmla="*/ 1682750 h 1722966"/>
                <a:gd name="connsiteX0-9" fmla="*/ 0 w 53975"/>
                <a:gd name="connsiteY0-10" fmla="*/ 1682750 h 1739593"/>
                <a:gd name="connsiteX1-11" fmla="*/ 26988 w 53975"/>
                <a:gd name="connsiteY1-12" fmla="*/ 0 h 1739593"/>
                <a:gd name="connsiteX2-13" fmla="*/ 53975 w 53975"/>
                <a:gd name="connsiteY2-14" fmla="*/ 1682750 h 1739593"/>
                <a:gd name="connsiteX3-15" fmla="*/ 0 w 53975"/>
                <a:gd name="connsiteY3-16" fmla="*/ 1682750 h 1739593"/>
                <a:gd name="connsiteX0-17" fmla="*/ 0 w 53975"/>
                <a:gd name="connsiteY0-18" fmla="*/ 1682750 h 1737248"/>
                <a:gd name="connsiteX1-19" fmla="*/ 26988 w 53975"/>
                <a:gd name="connsiteY1-20" fmla="*/ 0 h 1737248"/>
                <a:gd name="connsiteX2-21" fmla="*/ 53975 w 53975"/>
                <a:gd name="connsiteY2-22" fmla="*/ 1682750 h 1737248"/>
                <a:gd name="connsiteX3-23" fmla="*/ 0 w 53975"/>
                <a:gd name="connsiteY3-24" fmla="*/ 1682750 h 1737248"/>
                <a:gd name="connsiteX0-25" fmla="*/ 0 w 53975"/>
                <a:gd name="connsiteY0-26" fmla="*/ 1682750 h 1721152"/>
                <a:gd name="connsiteX1-27" fmla="*/ 26988 w 53975"/>
                <a:gd name="connsiteY1-28" fmla="*/ 0 h 1721152"/>
                <a:gd name="connsiteX2-29" fmla="*/ 53975 w 53975"/>
                <a:gd name="connsiteY2-30" fmla="*/ 1682750 h 1721152"/>
                <a:gd name="connsiteX3-31" fmla="*/ 0 w 53975"/>
                <a:gd name="connsiteY3-32" fmla="*/ 1682750 h 1721152"/>
                <a:gd name="connsiteX0-33" fmla="*/ 0 w 53975"/>
                <a:gd name="connsiteY0-34" fmla="*/ 1682750 h 1737248"/>
                <a:gd name="connsiteX1-35" fmla="*/ 26988 w 53975"/>
                <a:gd name="connsiteY1-36" fmla="*/ 0 h 1737248"/>
                <a:gd name="connsiteX2-37" fmla="*/ 53975 w 53975"/>
                <a:gd name="connsiteY2-38" fmla="*/ 1682750 h 1737248"/>
                <a:gd name="connsiteX3-39" fmla="*/ 0 w 53975"/>
                <a:gd name="connsiteY3-40" fmla="*/ 1682750 h 1737248"/>
                <a:gd name="connsiteX0-41" fmla="*/ 0 w 53975"/>
                <a:gd name="connsiteY0-42" fmla="*/ 1682750 h 1750615"/>
                <a:gd name="connsiteX1-43" fmla="*/ 26988 w 53975"/>
                <a:gd name="connsiteY1-44" fmla="*/ 0 h 1750615"/>
                <a:gd name="connsiteX2-45" fmla="*/ 53975 w 53975"/>
                <a:gd name="connsiteY2-46" fmla="*/ 1682750 h 1750615"/>
                <a:gd name="connsiteX3-47" fmla="*/ 0 w 53975"/>
                <a:gd name="connsiteY3-48" fmla="*/ 1682750 h 1750615"/>
                <a:gd name="connsiteX0-49" fmla="*/ 0 w 53975"/>
                <a:gd name="connsiteY0-50" fmla="*/ 1682750 h 1829214"/>
                <a:gd name="connsiteX1-51" fmla="*/ 26988 w 53975"/>
                <a:gd name="connsiteY1-52" fmla="*/ 0 h 1829214"/>
                <a:gd name="connsiteX2-53" fmla="*/ 53975 w 53975"/>
                <a:gd name="connsiteY2-54" fmla="*/ 1682750 h 1829214"/>
                <a:gd name="connsiteX3-55" fmla="*/ 27178 w 53975"/>
                <a:gd name="connsiteY3-56" fmla="*/ 1742117 h 1829214"/>
                <a:gd name="connsiteX4" fmla="*/ 0 w 53975"/>
                <a:gd name="connsiteY4" fmla="*/ 1682750 h 1829214"/>
                <a:gd name="connsiteX0-57" fmla="*/ 0 w 53975"/>
                <a:gd name="connsiteY0-58" fmla="*/ 1682750 h 1904616"/>
                <a:gd name="connsiteX1-59" fmla="*/ 26988 w 53975"/>
                <a:gd name="connsiteY1-60" fmla="*/ 0 h 1904616"/>
                <a:gd name="connsiteX2-61" fmla="*/ 53975 w 53975"/>
                <a:gd name="connsiteY2-62" fmla="*/ 1682750 h 1904616"/>
                <a:gd name="connsiteX3-63" fmla="*/ 34675 w 53975"/>
                <a:gd name="connsiteY3-64" fmla="*/ 1895083 h 1904616"/>
                <a:gd name="connsiteX4-65" fmla="*/ 0 w 53975"/>
                <a:gd name="connsiteY4-66" fmla="*/ 1682750 h 1904616"/>
                <a:gd name="connsiteX0-67" fmla="*/ 0 w 53975"/>
                <a:gd name="connsiteY0-68" fmla="*/ 1682750 h 1937993"/>
                <a:gd name="connsiteX1-69" fmla="*/ 26988 w 53975"/>
                <a:gd name="connsiteY1-70" fmla="*/ 0 h 1937993"/>
                <a:gd name="connsiteX2-71" fmla="*/ 53975 w 53975"/>
                <a:gd name="connsiteY2-72" fmla="*/ 1682750 h 1937993"/>
                <a:gd name="connsiteX3-73" fmla="*/ 26241 w 53975"/>
                <a:gd name="connsiteY3-74" fmla="*/ 1936511 h 1937993"/>
                <a:gd name="connsiteX4-75" fmla="*/ 0 w 53975"/>
                <a:gd name="connsiteY4-76" fmla="*/ 1682750 h 1937993"/>
                <a:gd name="connsiteX0-77" fmla="*/ 0 w 53975"/>
                <a:gd name="connsiteY0-78" fmla="*/ 1682750 h 1951244"/>
                <a:gd name="connsiteX1-79" fmla="*/ 26988 w 53975"/>
                <a:gd name="connsiteY1-80" fmla="*/ 0 h 1951244"/>
                <a:gd name="connsiteX2-81" fmla="*/ 53975 w 53975"/>
                <a:gd name="connsiteY2-82" fmla="*/ 1682750 h 1951244"/>
                <a:gd name="connsiteX3-83" fmla="*/ 31864 w 53975"/>
                <a:gd name="connsiteY3-84" fmla="*/ 1950851 h 1951244"/>
                <a:gd name="connsiteX4-85" fmla="*/ 0 w 53975"/>
                <a:gd name="connsiteY4-86" fmla="*/ 1682750 h 1951244"/>
                <a:gd name="connsiteX0-87" fmla="*/ 0 w 53975"/>
                <a:gd name="connsiteY0-88" fmla="*/ 1682750 h 1951244"/>
                <a:gd name="connsiteX1-89" fmla="*/ 26988 w 53975"/>
                <a:gd name="connsiteY1-90" fmla="*/ 0 h 1951244"/>
                <a:gd name="connsiteX2-91" fmla="*/ 53975 w 53975"/>
                <a:gd name="connsiteY2-92" fmla="*/ 1682750 h 1951244"/>
                <a:gd name="connsiteX3-93" fmla="*/ 31864 w 53975"/>
                <a:gd name="connsiteY3-94" fmla="*/ 1950851 h 1951244"/>
                <a:gd name="connsiteX4-95" fmla="*/ 0 w 53975"/>
                <a:gd name="connsiteY4-96" fmla="*/ 1682750 h 1951244"/>
                <a:gd name="connsiteX0-97" fmla="*/ 0 w 48352"/>
                <a:gd name="connsiteY0-98" fmla="*/ 1682750 h 1951244"/>
                <a:gd name="connsiteX1-99" fmla="*/ 26988 w 48352"/>
                <a:gd name="connsiteY1-100" fmla="*/ 0 h 1951244"/>
                <a:gd name="connsiteX2-101" fmla="*/ 48352 w 48352"/>
                <a:gd name="connsiteY2-102" fmla="*/ 1682750 h 1951244"/>
                <a:gd name="connsiteX3-103" fmla="*/ 31864 w 48352"/>
                <a:gd name="connsiteY3-104" fmla="*/ 1950851 h 1951244"/>
                <a:gd name="connsiteX4-105" fmla="*/ 0 w 48352"/>
                <a:gd name="connsiteY4-106" fmla="*/ 1682750 h 1951244"/>
                <a:gd name="connsiteX0-107" fmla="*/ 0 w 48352"/>
                <a:gd name="connsiteY0-108" fmla="*/ 1682750 h 1952764"/>
                <a:gd name="connsiteX1-109" fmla="*/ 26988 w 48352"/>
                <a:gd name="connsiteY1-110" fmla="*/ 0 h 1952764"/>
                <a:gd name="connsiteX2-111" fmla="*/ 48352 w 48352"/>
                <a:gd name="connsiteY2-112" fmla="*/ 1682750 h 1952764"/>
                <a:gd name="connsiteX3-113" fmla="*/ 23430 w 48352"/>
                <a:gd name="connsiteY3-114" fmla="*/ 1952444 h 1952764"/>
                <a:gd name="connsiteX4-115" fmla="*/ 0 w 48352"/>
                <a:gd name="connsiteY4-116" fmla="*/ 1682750 h 1952764"/>
                <a:gd name="connsiteX0-117" fmla="*/ 0 w 48352"/>
                <a:gd name="connsiteY0-118" fmla="*/ 1681157 h 1952764"/>
                <a:gd name="connsiteX1-119" fmla="*/ 26988 w 48352"/>
                <a:gd name="connsiteY1-120" fmla="*/ 0 h 1952764"/>
                <a:gd name="connsiteX2-121" fmla="*/ 48352 w 48352"/>
                <a:gd name="connsiteY2-122" fmla="*/ 1682750 h 1952764"/>
                <a:gd name="connsiteX3-123" fmla="*/ 23430 w 48352"/>
                <a:gd name="connsiteY3-124" fmla="*/ 1952444 h 1952764"/>
                <a:gd name="connsiteX4-125" fmla="*/ 0 w 48352"/>
                <a:gd name="connsiteY4-126" fmla="*/ 1681157 h 19527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65" y="connsiteY4-66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5911950" y="4828122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0" name="等腰三角形 5"/>
            <p:cNvSpPr/>
            <p:nvPr/>
          </p:nvSpPr>
          <p:spPr>
            <a:xfrm rot="20400000">
              <a:off x="6080967" y="4884305"/>
              <a:ext cx="15337" cy="766839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-1" fmla="*/ 0 w 53975"/>
                <a:gd name="connsiteY0-2" fmla="*/ 1682750 h 1722966"/>
                <a:gd name="connsiteX1-3" fmla="*/ 26988 w 53975"/>
                <a:gd name="connsiteY1-4" fmla="*/ 0 h 1722966"/>
                <a:gd name="connsiteX2-5" fmla="*/ 53975 w 53975"/>
                <a:gd name="connsiteY2-6" fmla="*/ 1682750 h 1722966"/>
                <a:gd name="connsiteX3-7" fmla="*/ 0 w 53975"/>
                <a:gd name="connsiteY3-8" fmla="*/ 1682750 h 1722966"/>
                <a:gd name="connsiteX0-9" fmla="*/ 0 w 53975"/>
                <a:gd name="connsiteY0-10" fmla="*/ 1682750 h 1739593"/>
                <a:gd name="connsiteX1-11" fmla="*/ 26988 w 53975"/>
                <a:gd name="connsiteY1-12" fmla="*/ 0 h 1739593"/>
                <a:gd name="connsiteX2-13" fmla="*/ 53975 w 53975"/>
                <a:gd name="connsiteY2-14" fmla="*/ 1682750 h 1739593"/>
                <a:gd name="connsiteX3-15" fmla="*/ 0 w 53975"/>
                <a:gd name="connsiteY3-16" fmla="*/ 1682750 h 1739593"/>
                <a:gd name="connsiteX0-17" fmla="*/ 0 w 53975"/>
                <a:gd name="connsiteY0-18" fmla="*/ 1682750 h 1737248"/>
                <a:gd name="connsiteX1-19" fmla="*/ 26988 w 53975"/>
                <a:gd name="connsiteY1-20" fmla="*/ 0 h 1737248"/>
                <a:gd name="connsiteX2-21" fmla="*/ 53975 w 53975"/>
                <a:gd name="connsiteY2-22" fmla="*/ 1682750 h 1737248"/>
                <a:gd name="connsiteX3-23" fmla="*/ 0 w 53975"/>
                <a:gd name="connsiteY3-24" fmla="*/ 1682750 h 1737248"/>
                <a:gd name="connsiteX0-25" fmla="*/ 0 w 53975"/>
                <a:gd name="connsiteY0-26" fmla="*/ 1682750 h 1721152"/>
                <a:gd name="connsiteX1-27" fmla="*/ 26988 w 53975"/>
                <a:gd name="connsiteY1-28" fmla="*/ 0 h 1721152"/>
                <a:gd name="connsiteX2-29" fmla="*/ 53975 w 53975"/>
                <a:gd name="connsiteY2-30" fmla="*/ 1682750 h 1721152"/>
                <a:gd name="connsiteX3-31" fmla="*/ 0 w 53975"/>
                <a:gd name="connsiteY3-32" fmla="*/ 1682750 h 1721152"/>
                <a:gd name="connsiteX0-33" fmla="*/ 0 w 53975"/>
                <a:gd name="connsiteY0-34" fmla="*/ 1682750 h 1737248"/>
                <a:gd name="connsiteX1-35" fmla="*/ 26988 w 53975"/>
                <a:gd name="connsiteY1-36" fmla="*/ 0 h 1737248"/>
                <a:gd name="connsiteX2-37" fmla="*/ 53975 w 53975"/>
                <a:gd name="connsiteY2-38" fmla="*/ 1682750 h 1737248"/>
                <a:gd name="connsiteX3-39" fmla="*/ 0 w 53975"/>
                <a:gd name="connsiteY3-40" fmla="*/ 1682750 h 1737248"/>
                <a:gd name="connsiteX0-41" fmla="*/ 0 w 53975"/>
                <a:gd name="connsiteY0-42" fmla="*/ 1682750 h 1750615"/>
                <a:gd name="connsiteX1-43" fmla="*/ 26988 w 53975"/>
                <a:gd name="connsiteY1-44" fmla="*/ 0 h 1750615"/>
                <a:gd name="connsiteX2-45" fmla="*/ 53975 w 53975"/>
                <a:gd name="connsiteY2-46" fmla="*/ 1682750 h 1750615"/>
                <a:gd name="connsiteX3-47" fmla="*/ 0 w 53975"/>
                <a:gd name="connsiteY3-48" fmla="*/ 1682750 h 1750615"/>
                <a:gd name="connsiteX0-49" fmla="*/ 0 w 53975"/>
                <a:gd name="connsiteY0-50" fmla="*/ 1682750 h 1829214"/>
                <a:gd name="connsiteX1-51" fmla="*/ 26988 w 53975"/>
                <a:gd name="connsiteY1-52" fmla="*/ 0 h 1829214"/>
                <a:gd name="connsiteX2-53" fmla="*/ 53975 w 53975"/>
                <a:gd name="connsiteY2-54" fmla="*/ 1682750 h 1829214"/>
                <a:gd name="connsiteX3-55" fmla="*/ 27178 w 53975"/>
                <a:gd name="connsiteY3-56" fmla="*/ 1742117 h 1829214"/>
                <a:gd name="connsiteX4" fmla="*/ 0 w 53975"/>
                <a:gd name="connsiteY4" fmla="*/ 1682750 h 1829214"/>
                <a:gd name="connsiteX0-57" fmla="*/ 0 w 53975"/>
                <a:gd name="connsiteY0-58" fmla="*/ 1682750 h 1904616"/>
                <a:gd name="connsiteX1-59" fmla="*/ 26988 w 53975"/>
                <a:gd name="connsiteY1-60" fmla="*/ 0 h 1904616"/>
                <a:gd name="connsiteX2-61" fmla="*/ 53975 w 53975"/>
                <a:gd name="connsiteY2-62" fmla="*/ 1682750 h 1904616"/>
                <a:gd name="connsiteX3-63" fmla="*/ 34675 w 53975"/>
                <a:gd name="connsiteY3-64" fmla="*/ 1895083 h 1904616"/>
                <a:gd name="connsiteX4-65" fmla="*/ 0 w 53975"/>
                <a:gd name="connsiteY4-66" fmla="*/ 1682750 h 1904616"/>
                <a:gd name="connsiteX0-67" fmla="*/ 0 w 53975"/>
                <a:gd name="connsiteY0-68" fmla="*/ 1682750 h 1937993"/>
                <a:gd name="connsiteX1-69" fmla="*/ 26988 w 53975"/>
                <a:gd name="connsiteY1-70" fmla="*/ 0 h 1937993"/>
                <a:gd name="connsiteX2-71" fmla="*/ 53975 w 53975"/>
                <a:gd name="connsiteY2-72" fmla="*/ 1682750 h 1937993"/>
                <a:gd name="connsiteX3-73" fmla="*/ 26241 w 53975"/>
                <a:gd name="connsiteY3-74" fmla="*/ 1936511 h 1937993"/>
                <a:gd name="connsiteX4-75" fmla="*/ 0 w 53975"/>
                <a:gd name="connsiteY4-76" fmla="*/ 1682750 h 1937993"/>
                <a:gd name="connsiteX0-77" fmla="*/ 0 w 53975"/>
                <a:gd name="connsiteY0-78" fmla="*/ 1682750 h 1951244"/>
                <a:gd name="connsiteX1-79" fmla="*/ 26988 w 53975"/>
                <a:gd name="connsiteY1-80" fmla="*/ 0 h 1951244"/>
                <a:gd name="connsiteX2-81" fmla="*/ 53975 w 53975"/>
                <a:gd name="connsiteY2-82" fmla="*/ 1682750 h 1951244"/>
                <a:gd name="connsiteX3-83" fmla="*/ 31864 w 53975"/>
                <a:gd name="connsiteY3-84" fmla="*/ 1950851 h 1951244"/>
                <a:gd name="connsiteX4-85" fmla="*/ 0 w 53975"/>
                <a:gd name="connsiteY4-86" fmla="*/ 1682750 h 1951244"/>
                <a:gd name="connsiteX0-87" fmla="*/ 0 w 53975"/>
                <a:gd name="connsiteY0-88" fmla="*/ 1682750 h 1951244"/>
                <a:gd name="connsiteX1-89" fmla="*/ 26988 w 53975"/>
                <a:gd name="connsiteY1-90" fmla="*/ 0 h 1951244"/>
                <a:gd name="connsiteX2-91" fmla="*/ 53975 w 53975"/>
                <a:gd name="connsiteY2-92" fmla="*/ 1682750 h 1951244"/>
                <a:gd name="connsiteX3-93" fmla="*/ 31864 w 53975"/>
                <a:gd name="connsiteY3-94" fmla="*/ 1950851 h 1951244"/>
                <a:gd name="connsiteX4-95" fmla="*/ 0 w 53975"/>
                <a:gd name="connsiteY4-96" fmla="*/ 1682750 h 1951244"/>
                <a:gd name="connsiteX0-97" fmla="*/ 0 w 48352"/>
                <a:gd name="connsiteY0-98" fmla="*/ 1682750 h 1951244"/>
                <a:gd name="connsiteX1-99" fmla="*/ 26988 w 48352"/>
                <a:gd name="connsiteY1-100" fmla="*/ 0 h 1951244"/>
                <a:gd name="connsiteX2-101" fmla="*/ 48352 w 48352"/>
                <a:gd name="connsiteY2-102" fmla="*/ 1682750 h 1951244"/>
                <a:gd name="connsiteX3-103" fmla="*/ 31864 w 48352"/>
                <a:gd name="connsiteY3-104" fmla="*/ 1950851 h 1951244"/>
                <a:gd name="connsiteX4-105" fmla="*/ 0 w 48352"/>
                <a:gd name="connsiteY4-106" fmla="*/ 1682750 h 1951244"/>
                <a:gd name="connsiteX0-107" fmla="*/ 0 w 48352"/>
                <a:gd name="connsiteY0-108" fmla="*/ 1682750 h 1952764"/>
                <a:gd name="connsiteX1-109" fmla="*/ 26988 w 48352"/>
                <a:gd name="connsiteY1-110" fmla="*/ 0 h 1952764"/>
                <a:gd name="connsiteX2-111" fmla="*/ 48352 w 48352"/>
                <a:gd name="connsiteY2-112" fmla="*/ 1682750 h 1952764"/>
                <a:gd name="connsiteX3-113" fmla="*/ 23430 w 48352"/>
                <a:gd name="connsiteY3-114" fmla="*/ 1952444 h 1952764"/>
                <a:gd name="connsiteX4-115" fmla="*/ 0 w 48352"/>
                <a:gd name="connsiteY4-116" fmla="*/ 1682750 h 1952764"/>
                <a:gd name="connsiteX0-117" fmla="*/ 0 w 48352"/>
                <a:gd name="connsiteY0-118" fmla="*/ 1681157 h 1952764"/>
                <a:gd name="connsiteX1-119" fmla="*/ 26988 w 48352"/>
                <a:gd name="connsiteY1-120" fmla="*/ 0 h 1952764"/>
                <a:gd name="connsiteX2-121" fmla="*/ 48352 w 48352"/>
                <a:gd name="connsiteY2-122" fmla="*/ 1682750 h 1952764"/>
                <a:gd name="connsiteX3-123" fmla="*/ 23430 w 48352"/>
                <a:gd name="connsiteY3-124" fmla="*/ 1952444 h 1952764"/>
                <a:gd name="connsiteX4-125" fmla="*/ 0 w 48352"/>
                <a:gd name="connsiteY4-126" fmla="*/ 1681157 h 19527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65" y="connsiteY4-66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6188637" y="5638368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2" name="等腰三角形 5"/>
            <p:cNvSpPr/>
            <p:nvPr/>
          </p:nvSpPr>
          <p:spPr>
            <a:xfrm rot="13500000">
              <a:off x="6607859" y="4754935"/>
              <a:ext cx="15337" cy="1073574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-1" fmla="*/ 0 w 53975"/>
                <a:gd name="connsiteY0-2" fmla="*/ 1682750 h 1722966"/>
                <a:gd name="connsiteX1-3" fmla="*/ 26988 w 53975"/>
                <a:gd name="connsiteY1-4" fmla="*/ 0 h 1722966"/>
                <a:gd name="connsiteX2-5" fmla="*/ 53975 w 53975"/>
                <a:gd name="connsiteY2-6" fmla="*/ 1682750 h 1722966"/>
                <a:gd name="connsiteX3-7" fmla="*/ 0 w 53975"/>
                <a:gd name="connsiteY3-8" fmla="*/ 1682750 h 1722966"/>
                <a:gd name="connsiteX0-9" fmla="*/ 0 w 53975"/>
                <a:gd name="connsiteY0-10" fmla="*/ 1682750 h 1739593"/>
                <a:gd name="connsiteX1-11" fmla="*/ 26988 w 53975"/>
                <a:gd name="connsiteY1-12" fmla="*/ 0 h 1739593"/>
                <a:gd name="connsiteX2-13" fmla="*/ 53975 w 53975"/>
                <a:gd name="connsiteY2-14" fmla="*/ 1682750 h 1739593"/>
                <a:gd name="connsiteX3-15" fmla="*/ 0 w 53975"/>
                <a:gd name="connsiteY3-16" fmla="*/ 1682750 h 1739593"/>
                <a:gd name="connsiteX0-17" fmla="*/ 0 w 53975"/>
                <a:gd name="connsiteY0-18" fmla="*/ 1682750 h 1737248"/>
                <a:gd name="connsiteX1-19" fmla="*/ 26988 w 53975"/>
                <a:gd name="connsiteY1-20" fmla="*/ 0 h 1737248"/>
                <a:gd name="connsiteX2-21" fmla="*/ 53975 w 53975"/>
                <a:gd name="connsiteY2-22" fmla="*/ 1682750 h 1737248"/>
                <a:gd name="connsiteX3-23" fmla="*/ 0 w 53975"/>
                <a:gd name="connsiteY3-24" fmla="*/ 1682750 h 1737248"/>
                <a:gd name="connsiteX0-25" fmla="*/ 0 w 53975"/>
                <a:gd name="connsiteY0-26" fmla="*/ 1682750 h 1721152"/>
                <a:gd name="connsiteX1-27" fmla="*/ 26988 w 53975"/>
                <a:gd name="connsiteY1-28" fmla="*/ 0 h 1721152"/>
                <a:gd name="connsiteX2-29" fmla="*/ 53975 w 53975"/>
                <a:gd name="connsiteY2-30" fmla="*/ 1682750 h 1721152"/>
                <a:gd name="connsiteX3-31" fmla="*/ 0 w 53975"/>
                <a:gd name="connsiteY3-32" fmla="*/ 1682750 h 1721152"/>
                <a:gd name="connsiteX0-33" fmla="*/ 0 w 53975"/>
                <a:gd name="connsiteY0-34" fmla="*/ 1682750 h 1737248"/>
                <a:gd name="connsiteX1-35" fmla="*/ 26988 w 53975"/>
                <a:gd name="connsiteY1-36" fmla="*/ 0 h 1737248"/>
                <a:gd name="connsiteX2-37" fmla="*/ 53975 w 53975"/>
                <a:gd name="connsiteY2-38" fmla="*/ 1682750 h 1737248"/>
                <a:gd name="connsiteX3-39" fmla="*/ 0 w 53975"/>
                <a:gd name="connsiteY3-40" fmla="*/ 1682750 h 1737248"/>
                <a:gd name="connsiteX0-41" fmla="*/ 0 w 53975"/>
                <a:gd name="connsiteY0-42" fmla="*/ 1682750 h 1750615"/>
                <a:gd name="connsiteX1-43" fmla="*/ 26988 w 53975"/>
                <a:gd name="connsiteY1-44" fmla="*/ 0 h 1750615"/>
                <a:gd name="connsiteX2-45" fmla="*/ 53975 w 53975"/>
                <a:gd name="connsiteY2-46" fmla="*/ 1682750 h 1750615"/>
                <a:gd name="connsiteX3-47" fmla="*/ 0 w 53975"/>
                <a:gd name="connsiteY3-48" fmla="*/ 1682750 h 1750615"/>
                <a:gd name="connsiteX0-49" fmla="*/ 0 w 53975"/>
                <a:gd name="connsiteY0-50" fmla="*/ 1682750 h 1829214"/>
                <a:gd name="connsiteX1-51" fmla="*/ 26988 w 53975"/>
                <a:gd name="connsiteY1-52" fmla="*/ 0 h 1829214"/>
                <a:gd name="connsiteX2-53" fmla="*/ 53975 w 53975"/>
                <a:gd name="connsiteY2-54" fmla="*/ 1682750 h 1829214"/>
                <a:gd name="connsiteX3-55" fmla="*/ 27178 w 53975"/>
                <a:gd name="connsiteY3-56" fmla="*/ 1742117 h 1829214"/>
                <a:gd name="connsiteX4" fmla="*/ 0 w 53975"/>
                <a:gd name="connsiteY4" fmla="*/ 1682750 h 1829214"/>
                <a:gd name="connsiteX0-57" fmla="*/ 0 w 53975"/>
                <a:gd name="connsiteY0-58" fmla="*/ 1682750 h 1904616"/>
                <a:gd name="connsiteX1-59" fmla="*/ 26988 w 53975"/>
                <a:gd name="connsiteY1-60" fmla="*/ 0 h 1904616"/>
                <a:gd name="connsiteX2-61" fmla="*/ 53975 w 53975"/>
                <a:gd name="connsiteY2-62" fmla="*/ 1682750 h 1904616"/>
                <a:gd name="connsiteX3-63" fmla="*/ 34675 w 53975"/>
                <a:gd name="connsiteY3-64" fmla="*/ 1895083 h 1904616"/>
                <a:gd name="connsiteX4-65" fmla="*/ 0 w 53975"/>
                <a:gd name="connsiteY4-66" fmla="*/ 1682750 h 1904616"/>
                <a:gd name="connsiteX0-67" fmla="*/ 0 w 53975"/>
                <a:gd name="connsiteY0-68" fmla="*/ 1682750 h 1937993"/>
                <a:gd name="connsiteX1-69" fmla="*/ 26988 w 53975"/>
                <a:gd name="connsiteY1-70" fmla="*/ 0 h 1937993"/>
                <a:gd name="connsiteX2-71" fmla="*/ 53975 w 53975"/>
                <a:gd name="connsiteY2-72" fmla="*/ 1682750 h 1937993"/>
                <a:gd name="connsiteX3-73" fmla="*/ 26241 w 53975"/>
                <a:gd name="connsiteY3-74" fmla="*/ 1936511 h 1937993"/>
                <a:gd name="connsiteX4-75" fmla="*/ 0 w 53975"/>
                <a:gd name="connsiteY4-76" fmla="*/ 1682750 h 1937993"/>
                <a:gd name="connsiteX0-77" fmla="*/ 0 w 53975"/>
                <a:gd name="connsiteY0-78" fmla="*/ 1682750 h 1951244"/>
                <a:gd name="connsiteX1-79" fmla="*/ 26988 w 53975"/>
                <a:gd name="connsiteY1-80" fmla="*/ 0 h 1951244"/>
                <a:gd name="connsiteX2-81" fmla="*/ 53975 w 53975"/>
                <a:gd name="connsiteY2-82" fmla="*/ 1682750 h 1951244"/>
                <a:gd name="connsiteX3-83" fmla="*/ 31864 w 53975"/>
                <a:gd name="connsiteY3-84" fmla="*/ 1950851 h 1951244"/>
                <a:gd name="connsiteX4-85" fmla="*/ 0 w 53975"/>
                <a:gd name="connsiteY4-86" fmla="*/ 1682750 h 1951244"/>
                <a:gd name="connsiteX0-87" fmla="*/ 0 w 53975"/>
                <a:gd name="connsiteY0-88" fmla="*/ 1682750 h 1951244"/>
                <a:gd name="connsiteX1-89" fmla="*/ 26988 w 53975"/>
                <a:gd name="connsiteY1-90" fmla="*/ 0 h 1951244"/>
                <a:gd name="connsiteX2-91" fmla="*/ 53975 w 53975"/>
                <a:gd name="connsiteY2-92" fmla="*/ 1682750 h 1951244"/>
                <a:gd name="connsiteX3-93" fmla="*/ 31864 w 53975"/>
                <a:gd name="connsiteY3-94" fmla="*/ 1950851 h 1951244"/>
                <a:gd name="connsiteX4-95" fmla="*/ 0 w 53975"/>
                <a:gd name="connsiteY4-96" fmla="*/ 1682750 h 1951244"/>
                <a:gd name="connsiteX0-97" fmla="*/ 0 w 48352"/>
                <a:gd name="connsiteY0-98" fmla="*/ 1682750 h 1951244"/>
                <a:gd name="connsiteX1-99" fmla="*/ 26988 w 48352"/>
                <a:gd name="connsiteY1-100" fmla="*/ 0 h 1951244"/>
                <a:gd name="connsiteX2-101" fmla="*/ 48352 w 48352"/>
                <a:gd name="connsiteY2-102" fmla="*/ 1682750 h 1951244"/>
                <a:gd name="connsiteX3-103" fmla="*/ 31864 w 48352"/>
                <a:gd name="connsiteY3-104" fmla="*/ 1950851 h 1951244"/>
                <a:gd name="connsiteX4-105" fmla="*/ 0 w 48352"/>
                <a:gd name="connsiteY4-106" fmla="*/ 1682750 h 1951244"/>
                <a:gd name="connsiteX0-107" fmla="*/ 0 w 48352"/>
                <a:gd name="connsiteY0-108" fmla="*/ 1682750 h 1952764"/>
                <a:gd name="connsiteX1-109" fmla="*/ 26988 w 48352"/>
                <a:gd name="connsiteY1-110" fmla="*/ 0 h 1952764"/>
                <a:gd name="connsiteX2-111" fmla="*/ 48352 w 48352"/>
                <a:gd name="connsiteY2-112" fmla="*/ 1682750 h 1952764"/>
                <a:gd name="connsiteX3-113" fmla="*/ 23430 w 48352"/>
                <a:gd name="connsiteY3-114" fmla="*/ 1952444 h 1952764"/>
                <a:gd name="connsiteX4-115" fmla="*/ 0 w 48352"/>
                <a:gd name="connsiteY4-116" fmla="*/ 1682750 h 1952764"/>
                <a:gd name="connsiteX0-117" fmla="*/ 0 w 48352"/>
                <a:gd name="connsiteY0-118" fmla="*/ 1681157 h 1952764"/>
                <a:gd name="connsiteX1-119" fmla="*/ 26988 w 48352"/>
                <a:gd name="connsiteY1-120" fmla="*/ 0 h 1952764"/>
                <a:gd name="connsiteX2-121" fmla="*/ 48352 w 48352"/>
                <a:gd name="connsiteY2-122" fmla="*/ 1682750 h 1952764"/>
                <a:gd name="connsiteX3-123" fmla="*/ 23430 w 48352"/>
                <a:gd name="connsiteY3-124" fmla="*/ 1952444 h 1952764"/>
                <a:gd name="connsiteX4-125" fmla="*/ 0 w 48352"/>
                <a:gd name="connsiteY4-126" fmla="*/ 1681157 h 19527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65" y="connsiteY4-66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6991264" y="4847302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4" name="等腰三角形 5"/>
            <p:cNvSpPr/>
            <p:nvPr/>
          </p:nvSpPr>
          <p:spPr>
            <a:xfrm rot="16920000">
              <a:off x="7286898" y="4727337"/>
              <a:ext cx="15337" cy="460103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-1" fmla="*/ 0 w 53975"/>
                <a:gd name="connsiteY0-2" fmla="*/ 1682750 h 1722966"/>
                <a:gd name="connsiteX1-3" fmla="*/ 26988 w 53975"/>
                <a:gd name="connsiteY1-4" fmla="*/ 0 h 1722966"/>
                <a:gd name="connsiteX2-5" fmla="*/ 53975 w 53975"/>
                <a:gd name="connsiteY2-6" fmla="*/ 1682750 h 1722966"/>
                <a:gd name="connsiteX3-7" fmla="*/ 0 w 53975"/>
                <a:gd name="connsiteY3-8" fmla="*/ 1682750 h 1722966"/>
                <a:gd name="connsiteX0-9" fmla="*/ 0 w 53975"/>
                <a:gd name="connsiteY0-10" fmla="*/ 1682750 h 1739593"/>
                <a:gd name="connsiteX1-11" fmla="*/ 26988 w 53975"/>
                <a:gd name="connsiteY1-12" fmla="*/ 0 h 1739593"/>
                <a:gd name="connsiteX2-13" fmla="*/ 53975 w 53975"/>
                <a:gd name="connsiteY2-14" fmla="*/ 1682750 h 1739593"/>
                <a:gd name="connsiteX3-15" fmla="*/ 0 w 53975"/>
                <a:gd name="connsiteY3-16" fmla="*/ 1682750 h 1739593"/>
                <a:gd name="connsiteX0-17" fmla="*/ 0 w 53975"/>
                <a:gd name="connsiteY0-18" fmla="*/ 1682750 h 1737248"/>
                <a:gd name="connsiteX1-19" fmla="*/ 26988 w 53975"/>
                <a:gd name="connsiteY1-20" fmla="*/ 0 h 1737248"/>
                <a:gd name="connsiteX2-21" fmla="*/ 53975 w 53975"/>
                <a:gd name="connsiteY2-22" fmla="*/ 1682750 h 1737248"/>
                <a:gd name="connsiteX3-23" fmla="*/ 0 w 53975"/>
                <a:gd name="connsiteY3-24" fmla="*/ 1682750 h 1737248"/>
                <a:gd name="connsiteX0-25" fmla="*/ 0 w 53975"/>
                <a:gd name="connsiteY0-26" fmla="*/ 1682750 h 1721152"/>
                <a:gd name="connsiteX1-27" fmla="*/ 26988 w 53975"/>
                <a:gd name="connsiteY1-28" fmla="*/ 0 h 1721152"/>
                <a:gd name="connsiteX2-29" fmla="*/ 53975 w 53975"/>
                <a:gd name="connsiteY2-30" fmla="*/ 1682750 h 1721152"/>
                <a:gd name="connsiteX3-31" fmla="*/ 0 w 53975"/>
                <a:gd name="connsiteY3-32" fmla="*/ 1682750 h 1721152"/>
                <a:gd name="connsiteX0-33" fmla="*/ 0 w 53975"/>
                <a:gd name="connsiteY0-34" fmla="*/ 1682750 h 1737248"/>
                <a:gd name="connsiteX1-35" fmla="*/ 26988 w 53975"/>
                <a:gd name="connsiteY1-36" fmla="*/ 0 h 1737248"/>
                <a:gd name="connsiteX2-37" fmla="*/ 53975 w 53975"/>
                <a:gd name="connsiteY2-38" fmla="*/ 1682750 h 1737248"/>
                <a:gd name="connsiteX3-39" fmla="*/ 0 w 53975"/>
                <a:gd name="connsiteY3-40" fmla="*/ 1682750 h 1737248"/>
                <a:gd name="connsiteX0-41" fmla="*/ 0 w 53975"/>
                <a:gd name="connsiteY0-42" fmla="*/ 1682750 h 1750615"/>
                <a:gd name="connsiteX1-43" fmla="*/ 26988 w 53975"/>
                <a:gd name="connsiteY1-44" fmla="*/ 0 h 1750615"/>
                <a:gd name="connsiteX2-45" fmla="*/ 53975 w 53975"/>
                <a:gd name="connsiteY2-46" fmla="*/ 1682750 h 1750615"/>
                <a:gd name="connsiteX3-47" fmla="*/ 0 w 53975"/>
                <a:gd name="connsiteY3-48" fmla="*/ 1682750 h 1750615"/>
                <a:gd name="connsiteX0-49" fmla="*/ 0 w 53975"/>
                <a:gd name="connsiteY0-50" fmla="*/ 1682750 h 1829214"/>
                <a:gd name="connsiteX1-51" fmla="*/ 26988 w 53975"/>
                <a:gd name="connsiteY1-52" fmla="*/ 0 h 1829214"/>
                <a:gd name="connsiteX2-53" fmla="*/ 53975 w 53975"/>
                <a:gd name="connsiteY2-54" fmla="*/ 1682750 h 1829214"/>
                <a:gd name="connsiteX3-55" fmla="*/ 27178 w 53975"/>
                <a:gd name="connsiteY3-56" fmla="*/ 1742117 h 1829214"/>
                <a:gd name="connsiteX4" fmla="*/ 0 w 53975"/>
                <a:gd name="connsiteY4" fmla="*/ 1682750 h 1829214"/>
                <a:gd name="connsiteX0-57" fmla="*/ 0 w 53975"/>
                <a:gd name="connsiteY0-58" fmla="*/ 1682750 h 1904616"/>
                <a:gd name="connsiteX1-59" fmla="*/ 26988 w 53975"/>
                <a:gd name="connsiteY1-60" fmla="*/ 0 h 1904616"/>
                <a:gd name="connsiteX2-61" fmla="*/ 53975 w 53975"/>
                <a:gd name="connsiteY2-62" fmla="*/ 1682750 h 1904616"/>
                <a:gd name="connsiteX3-63" fmla="*/ 34675 w 53975"/>
                <a:gd name="connsiteY3-64" fmla="*/ 1895083 h 1904616"/>
                <a:gd name="connsiteX4-65" fmla="*/ 0 w 53975"/>
                <a:gd name="connsiteY4-66" fmla="*/ 1682750 h 1904616"/>
                <a:gd name="connsiteX0-67" fmla="*/ 0 w 53975"/>
                <a:gd name="connsiteY0-68" fmla="*/ 1682750 h 1937993"/>
                <a:gd name="connsiteX1-69" fmla="*/ 26988 w 53975"/>
                <a:gd name="connsiteY1-70" fmla="*/ 0 h 1937993"/>
                <a:gd name="connsiteX2-71" fmla="*/ 53975 w 53975"/>
                <a:gd name="connsiteY2-72" fmla="*/ 1682750 h 1937993"/>
                <a:gd name="connsiteX3-73" fmla="*/ 26241 w 53975"/>
                <a:gd name="connsiteY3-74" fmla="*/ 1936511 h 1937993"/>
                <a:gd name="connsiteX4-75" fmla="*/ 0 w 53975"/>
                <a:gd name="connsiteY4-76" fmla="*/ 1682750 h 1937993"/>
                <a:gd name="connsiteX0-77" fmla="*/ 0 w 53975"/>
                <a:gd name="connsiteY0-78" fmla="*/ 1682750 h 1951244"/>
                <a:gd name="connsiteX1-79" fmla="*/ 26988 w 53975"/>
                <a:gd name="connsiteY1-80" fmla="*/ 0 h 1951244"/>
                <a:gd name="connsiteX2-81" fmla="*/ 53975 w 53975"/>
                <a:gd name="connsiteY2-82" fmla="*/ 1682750 h 1951244"/>
                <a:gd name="connsiteX3-83" fmla="*/ 31864 w 53975"/>
                <a:gd name="connsiteY3-84" fmla="*/ 1950851 h 1951244"/>
                <a:gd name="connsiteX4-85" fmla="*/ 0 w 53975"/>
                <a:gd name="connsiteY4-86" fmla="*/ 1682750 h 1951244"/>
                <a:gd name="connsiteX0-87" fmla="*/ 0 w 53975"/>
                <a:gd name="connsiteY0-88" fmla="*/ 1682750 h 1951244"/>
                <a:gd name="connsiteX1-89" fmla="*/ 26988 w 53975"/>
                <a:gd name="connsiteY1-90" fmla="*/ 0 h 1951244"/>
                <a:gd name="connsiteX2-91" fmla="*/ 53975 w 53975"/>
                <a:gd name="connsiteY2-92" fmla="*/ 1682750 h 1951244"/>
                <a:gd name="connsiteX3-93" fmla="*/ 31864 w 53975"/>
                <a:gd name="connsiteY3-94" fmla="*/ 1950851 h 1951244"/>
                <a:gd name="connsiteX4-95" fmla="*/ 0 w 53975"/>
                <a:gd name="connsiteY4-96" fmla="*/ 1682750 h 1951244"/>
                <a:gd name="connsiteX0-97" fmla="*/ 0 w 48352"/>
                <a:gd name="connsiteY0-98" fmla="*/ 1682750 h 1951244"/>
                <a:gd name="connsiteX1-99" fmla="*/ 26988 w 48352"/>
                <a:gd name="connsiteY1-100" fmla="*/ 0 h 1951244"/>
                <a:gd name="connsiteX2-101" fmla="*/ 48352 w 48352"/>
                <a:gd name="connsiteY2-102" fmla="*/ 1682750 h 1951244"/>
                <a:gd name="connsiteX3-103" fmla="*/ 31864 w 48352"/>
                <a:gd name="connsiteY3-104" fmla="*/ 1950851 h 1951244"/>
                <a:gd name="connsiteX4-105" fmla="*/ 0 w 48352"/>
                <a:gd name="connsiteY4-106" fmla="*/ 1682750 h 1951244"/>
                <a:gd name="connsiteX0-107" fmla="*/ 0 w 48352"/>
                <a:gd name="connsiteY0-108" fmla="*/ 1682750 h 1952764"/>
                <a:gd name="connsiteX1-109" fmla="*/ 26988 w 48352"/>
                <a:gd name="connsiteY1-110" fmla="*/ 0 h 1952764"/>
                <a:gd name="connsiteX2-111" fmla="*/ 48352 w 48352"/>
                <a:gd name="connsiteY2-112" fmla="*/ 1682750 h 1952764"/>
                <a:gd name="connsiteX3-113" fmla="*/ 23430 w 48352"/>
                <a:gd name="connsiteY3-114" fmla="*/ 1952444 h 1952764"/>
                <a:gd name="connsiteX4-115" fmla="*/ 0 w 48352"/>
                <a:gd name="connsiteY4-116" fmla="*/ 1682750 h 1952764"/>
                <a:gd name="connsiteX0-117" fmla="*/ 0 w 48352"/>
                <a:gd name="connsiteY0-118" fmla="*/ 1681157 h 1952764"/>
                <a:gd name="connsiteX1-119" fmla="*/ 26988 w 48352"/>
                <a:gd name="connsiteY1-120" fmla="*/ 0 h 1952764"/>
                <a:gd name="connsiteX2-121" fmla="*/ 48352 w 48352"/>
                <a:gd name="connsiteY2-122" fmla="*/ 1682750 h 1952764"/>
                <a:gd name="connsiteX3-123" fmla="*/ 23430 w 48352"/>
                <a:gd name="connsiteY3-124" fmla="*/ 1952444 h 1952764"/>
                <a:gd name="connsiteX4-125" fmla="*/ 0 w 48352"/>
                <a:gd name="connsiteY4-126" fmla="*/ 1681157 h 19527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65" y="connsiteY4-66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7522776" y="4974379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6" name="等腰三角形 5"/>
            <p:cNvSpPr/>
            <p:nvPr/>
          </p:nvSpPr>
          <p:spPr>
            <a:xfrm rot="900000">
              <a:off x="7486500" y="5046840"/>
              <a:ext cx="15337" cy="460103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-1" fmla="*/ 0 w 53975"/>
                <a:gd name="connsiteY0-2" fmla="*/ 1682750 h 1722966"/>
                <a:gd name="connsiteX1-3" fmla="*/ 26988 w 53975"/>
                <a:gd name="connsiteY1-4" fmla="*/ 0 h 1722966"/>
                <a:gd name="connsiteX2-5" fmla="*/ 53975 w 53975"/>
                <a:gd name="connsiteY2-6" fmla="*/ 1682750 h 1722966"/>
                <a:gd name="connsiteX3-7" fmla="*/ 0 w 53975"/>
                <a:gd name="connsiteY3-8" fmla="*/ 1682750 h 1722966"/>
                <a:gd name="connsiteX0-9" fmla="*/ 0 w 53975"/>
                <a:gd name="connsiteY0-10" fmla="*/ 1682750 h 1739593"/>
                <a:gd name="connsiteX1-11" fmla="*/ 26988 w 53975"/>
                <a:gd name="connsiteY1-12" fmla="*/ 0 h 1739593"/>
                <a:gd name="connsiteX2-13" fmla="*/ 53975 w 53975"/>
                <a:gd name="connsiteY2-14" fmla="*/ 1682750 h 1739593"/>
                <a:gd name="connsiteX3-15" fmla="*/ 0 w 53975"/>
                <a:gd name="connsiteY3-16" fmla="*/ 1682750 h 1739593"/>
                <a:gd name="connsiteX0-17" fmla="*/ 0 w 53975"/>
                <a:gd name="connsiteY0-18" fmla="*/ 1682750 h 1737248"/>
                <a:gd name="connsiteX1-19" fmla="*/ 26988 w 53975"/>
                <a:gd name="connsiteY1-20" fmla="*/ 0 h 1737248"/>
                <a:gd name="connsiteX2-21" fmla="*/ 53975 w 53975"/>
                <a:gd name="connsiteY2-22" fmla="*/ 1682750 h 1737248"/>
                <a:gd name="connsiteX3-23" fmla="*/ 0 w 53975"/>
                <a:gd name="connsiteY3-24" fmla="*/ 1682750 h 1737248"/>
                <a:gd name="connsiteX0-25" fmla="*/ 0 w 53975"/>
                <a:gd name="connsiteY0-26" fmla="*/ 1682750 h 1721152"/>
                <a:gd name="connsiteX1-27" fmla="*/ 26988 w 53975"/>
                <a:gd name="connsiteY1-28" fmla="*/ 0 h 1721152"/>
                <a:gd name="connsiteX2-29" fmla="*/ 53975 w 53975"/>
                <a:gd name="connsiteY2-30" fmla="*/ 1682750 h 1721152"/>
                <a:gd name="connsiteX3-31" fmla="*/ 0 w 53975"/>
                <a:gd name="connsiteY3-32" fmla="*/ 1682750 h 1721152"/>
                <a:gd name="connsiteX0-33" fmla="*/ 0 w 53975"/>
                <a:gd name="connsiteY0-34" fmla="*/ 1682750 h 1737248"/>
                <a:gd name="connsiteX1-35" fmla="*/ 26988 w 53975"/>
                <a:gd name="connsiteY1-36" fmla="*/ 0 h 1737248"/>
                <a:gd name="connsiteX2-37" fmla="*/ 53975 w 53975"/>
                <a:gd name="connsiteY2-38" fmla="*/ 1682750 h 1737248"/>
                <a:gd name="connsiteX3-39" fmla="*/ 0 w 53975"/>
                <a:gd name="connsiteY3-40" fmla="*/ 1682750 h 1737248"/>
                <a:gd name="connsiteX0-41" fmla="*/ 0 w 53975"/>
                <a:gd name="connsiteY0-42" fmla="*/ 1682750 h 1750615"/>
                <a:gd name="connsiteX1-43" fmla="*/ 26988 w 53975"/>
                <a:gd name="connsiteY1-44" fmla="*/ 0 h 1750615"/>
                <a:gd name="connsiteX2-45" fmla="*/ 53975 w 53975"/>
                <a:gd name="connsiteY2-46" fmla="*/ 1682750 h 1750615"/>
                <a:gd name="connsiteX3-47" fmla="*/ 0 w 53975"/>
                <a:gd name="connsiteY3-48" fmla="*/ 1682750 h 1750615"/>
                <a:gd name="connsiteX0-49" fmla="*/ 0 w 53975"/>
                <a:gd name="connsiteY0-50" fmla="*/ 1682750 h 1829214"/>
                <a:gd name="connsiteX1-51" fmla="*/ 26988 w 53975"/>
                <a:gd name="connsiteY1-52" fmla="*/ 0 h 1829214"/>
                <a:gd name="connsiteX2-53" fmla="*/ 53975 w 53975"/>
                <a:gd name="connsiteY2-54" fmla="*/ 1682750 h 1829214"/>
                <a:gd name="connsiteX3-55" fmla="*/ 27178 w 53975"/>
                <a:gd name="connsiteY3-56" fmla="*/ 1742117 h 1829214"/>
                <a:gd name="connsiteX4" fmla="*/ 0 w 53975"/>
                <a:gd name="connsiteY4" fmla="*/ 1682750 h 1829214"/>
                <a:gd name="connsiteX0-57" fmla="*/ 0 w 53975"/>
                <a:gd name="connsiteY0-58" fmla="*/ 1682750 h 1904616"/>
                <a:gd name="connsiteX1-59" fmla="*/ 26988 w 53975"/>
                <a:gd name="connsiteY1-60" fmla="*/ 0 h 1904616"/>
                <a:gd name="connsiteX2-61" fmla="*/ 53975 w 53975"/>
                <a:gd name="connsiteY2-62" fmla="*/ 1682750 h 1904616"/>
                <a:gd name="connsiteX3-63" fmla="*/ 34675 w 53975"/>
                <a:gd name="connsiteY3-64" fmla="*/ 1895083 h 1904616"/>
                <a:gd name="connsiteX4-65" fmla="*/ 0 w 53975"/>
                <a:gd name="connsiteY4-66" fmla="*/ 1682750 h 1904616"/>
                <a:gd name="connsiteX0-67" fmla="*/ 0 w 53975"/>
                <a:gd name="connsiteY0-68" fmla="*/ 1682750 h 1937993"/>
                <a:gd name="connsiteX1-69" fmla="*/ 26988 w 53975"/>
                <a:gd name="connsiteY1-70" fmla="*/ 0 h 1937993"/>
                <a:gd name="connsiteX2-71" fmla="*/ 53975 w 53975"/>
                <a:gd name="connsiteY2-72" fmla="*/ 1682750 h 1937993"/>
                <a:gd name="connsiteX3-73" fmla="*/ 26241 w 53975"/>
                <a:gd name="connsiteY3-74" fmla="*/ 1936511 h 1937993"/>
                <a:gd name="connsiteX4-75" fmla="*/ 0 w 53975"/>
                <a:gd name="connsiteY4-76" fmla="*/ 1682750 h 1937993"/>
                <a:gd name="connsiteX0-77" fmla="*/ 0 w 53975"/>
                <a:gd name="connsiteY0-78" fmla="*/ 1682750 h 1951244"/>
                <a:gd name="connsiteX1-79" fmla="*/ 26988 w 53975"/>
                <a:gd name="connsiteY1-80" fmla="*/ 0 h 1951244"/>
                <a:gd name="connsiteX2-81" fmla="*/ 53975 w 53975"/>
                <a:gd name="connsiteY2-82" fmla="*/ 1682750 h 1951244"/>
                <a:gd name="connsiteX3-83" fmla="*/ 31864 w 53975"/>
                <a:gd name="connsiteY3-84" fmla="*/ 1950851 h 1951244"/>
                <a:gd name="connsiteX4-85" fmla="*/ 0 w 53975"/>
                <a:gd name="connsiteY4-86" fmla="*/ 1682750 h 1951244"/>
                <a:gd name="connsiteX0-87" fmla="*/ 0 w 53975"/>
                <a:gd name="connsiteY0-88" fmla="*/ 1682750 h 1951244"/>
                <a:gd name="connsiteX1-89" fmla="*/ 26988 w 53975"/>
                <a:gd name="connsiteY1-90" fmla="*/ 0 h 1951244"/>
                <a:gd name="connsiteX2-91" fmla="*/ 53975 w 53975"/>
                <a:gd name="connsiteY2-92" fmla="*/ 1682750 h 1951244"/>
                <a:gd name="connsiteX3-93" fmla="*/ 31864 w 53975"/>
                <a:gd name="connsiteY3-94" fmla="*/ 1950851 h 1951244"/>
                <a:gd name="connsiteX4-95" fmla="*/ 0 w 53975"/>
                <a:gd name="connsiteY4-96" fmla="*/ 1682750 h 1951244"/>
                <a:gd name="connsiteX0-97" fmla="*/ 0 w 48352"/>
                <a:gd name="connsiteY0-98" fmla="*/ 1682750 h 1951244"/>
                <a:gd name="connsiteX1-99" fmla="*/ 26988 w 48352"/>
                <a:gd name="connsiteY1-100" fmla="*/ 0 h 1951244"/>
                <a:gd name="connsiteX2-101" fmla="*/ 48352 w 48352"/>
                <a:gd name="connsiteY2-102" fmla="*/ 1682750 h 1951244"/>
                <a:gd name="connsiteX3-103" fmla="*/ 31864 w 48352"/>
                <a:gd name="connsiteY3-104" fmla="*/ 1950851 h 1951244"/>
                <a:gd name="connsiteX4-105" fmla="*/ 0 w 48352"/>
                <a:gd name="connsiteY4-106" fmla="*/ 1682750 h 1951244"/>
                <a:gd name="connsiteX0-107" fmla="*/ 0 w 48352"/>
                <a:gd name="connsiteY0-108" fmla="*/ 1682750 h 1952764"/>
                <a:gd name="connsiteX1-109" fmla="*/ 26988 w 48352"/>
                <a:gd name="connsiteY1-110" fmla="*/ 0 h 1952764"/>
                <a:gd name="connsiteX2-111" fmla="*/ 48352 w 48352"/>
                <a:gd name="connsiteY2-112" fmla="*/ 1682750 h 1952764"/>
                <a:gd name="connsiteX3-113" fmla="*/ 23430 w 48352"/>
                <a:gd name="connsiteY3-114" fmla="*/ 1952444 h 1952764"/>
                <a:gd name="connsiteX4-115" fmla="*/ 0 w 48352"/>
                <a:gd name="connsiteY4-116" fmla="*/ 1682750 h 1952764"/>
                <a:gd name="connsiteX0-117" fmla="*/ 0 w 48352"/>
                <a:gd name="connsiteY0-118" fmla="*/ 1681157 h 1952764"/>
                <a:gd name="connsiteX1-119" fmla="*/ 26988 w 48352"/>
                <a:gd name="connsiteY1-120" fmla="*/ 0 h 1952764"/>
                <a:gd name="connsiteX2-121" fmla="*/ 48352 w 48352"/>
                <a:gd name="connsiteY2-122" fmla="*/ 1682750 h 1952764"/>
                <a:gd name="connsiteX3-123" fmla="*/ 23430 w 48352"/>
                <a:gd name="connsiteY3-124" fmla="*/ 1952444 h 1952764"/>
                <a:gd name="connsiteX4-125" fmla="*/ 0 w 48352"/>
                <a:gd name="connsiteY4-126" fmla="*/ 1681157 h 19527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65" y="connsiteY4-66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7388878" y="5504511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 spd="med" advClick="0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repeatCount="2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repeatCount="2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3" repeatCount="2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4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rcRect b="8539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矩形 4"/>
          <p:cNvSpPr/>
          <p:nvPr/>
        </p:nvSpPr>
        <p:spPr>
          <a:xfrm>
            <a:off x="147320" y="0"/>
            <a:ext cx="12192000" cy="6858000"/>
          </a:xfrm>
          <a:prstGeom prst="rect">
            <a:avLst/>
          </a:prstGeom>
          <a:gradFill flip="none" rotWithShape="1">
            <a:gsLst>
              <a:gs pos="7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 rot="20700000">
            <a:off x="4104257" y="4369504"/>
            <a:ext cx="3983487" cy="3983487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 rot="18900000">
            <a:off x="3265184" y="3211196"/>
            <a:ext cx="5661633" cy="5661633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 rot="1800000">
            <a:off x="4608707" y="4956010"/>
            <a:ext cx="2974587" cy="2974587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1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 rot="900000">
            <a:off x="2399193" y="2627629"/>
            <a:ext cx="7393615" cy="7393615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 rot="19800000">
            <a:off x="1741054" y="1315714"/>
            <a:ext cx="8709893" cy="8709893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 rot="3600000">
            <a:off x="3555459" y="3791837"/>
            <a:ext cx="5081082" cy="5081082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等腰三角形 5"/>
          <p:cNvSpPr/>
          <p:nvPr/>
        </p:nvSpPr>
        <p:spPr>
          <a:xfrm rot="2700000">
            <a:off x="9763919" y="6207919"/>
            <a:ext cx="17463" cy="2917825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等腰三角形 5"/>
          <p:cNvSpPr/>
          <p:nvPr/>
        </p:nvSpPr>
        <p:spPr>
          <a:xfrm rot="2700000">
            <a:off x="-510381" y="3588544"/>
            <a:ext cx="19050" cy="2919413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等腰三角形 5"/>
          <p:cNvSpPr/>
          <p:nvPr/>
        </p:nvSpPr>
        <p:spPr>
          <a:xfrm rot="2700000">
            <a:off x="662781" y="6207919"/>
            <a:ext cx="17463" cy="2917825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等腰三角形 5"/>
          <p:cNvSpPr/>
          <p:nvPr/>
        </p:nvSpPr>
        <p:spPr>
          <a:xfrm rot="2700000">
            <a:off x="3232944" y="6207919"/>
            <a:ext cx="17463" cy="2917825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98813" y="693738"/>
            <a:ext cx="2820987" cy="16303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r"/>
            <a:r>
              <a:rPr lang="en-US" altLang="zh-CN" sz="10000" dirty="0">
                <a:solidFill>
                  <a:schemeClr val="bg1"/>
                </a:solidFill>
                <a:latin typeface="Bath Spa New Roman Headline"/>
                <a:ea typeface="微软雅黑" panose="020B0503020204020204" pitchFamily="34" charset="-122"/>
              </a:rPr>
              <a:t>C</a:t>
            </a:r>
            <a:endParaRPr lang="zh-CN" altLang="en-US" sz="10000" dirty="0">
              <a:solidFill>
                <a:schemeClr val="bg1"/>
              </a:solidFill>
              <a:latin typeface="Bath Spa New Roman Headline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424488" y="1216025"/>
            <a:ext cx="2820987" cy="5857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3200" dirty="0">
                <a:solidFill>
                  <a:schemeClr val="bg1"/>
                </a:solidFill>
                <a:latin typeface="Bath Spa New Roman Headline"/>
                <a:ea typeface="微软雅黑" panose="020B0503020204020204" pitchFamily="34" charset="-122"/>
              </a:rPr>
              <a:t>ONTENT</a:t>
            </a:r>
            <a:endParaRPr lang="zh-CN" altLang="en-US" sz="3200" dirty="0">
              <a:solidFill>
                <a:schemeClr val="bg1"/>
              </a:solidFill>
              <a:latin typeface="Bath Spa New Roman Headline"/>
              <a:ea typeface="微软雅黑" panose="020B0503020204020204" pitchFamily="34" charset="-122"/>
            </a:endParaRPr>
          </a:p>
        </p:txBody>
      </p:sp>
      <p:grpSp>
        <p:nvGrpSpPr>
          <p:cNvPr id="2" name="组合 38"/>
          <p:cNvGrpSpPr/>
          <p:nvPr/>
        </p:nvGrpSpPr>
        <p:grpSpPr>
          <a:xfrm>
            <a:off x="4432300" y="2686050"/>
            <a:ext cx="463550" cy="560388"/>
            <a:chOff x="4064319" y="3119371"/>
            <a:chExt cx="463869" cy="559928"/>
          </a:xfrm>
        </p:grpSpPr>
        <p:sp>
          <p:nvSpPr>
            <p:cNvPr id="36" name="菱形 35"/>
            <p:cNvSpPr/>
            <p:nvPr/>
          </p:nvSpPr>
          <p:spPr>
            <a:xfrm>
              <a:off x="4064319" y="3119371"/>
              <a:ext cx="463869" cy="559928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" name="菱形 36"/>
            <p:cNvSpPr/>
            <p:nvPr/>
          </p:nvSpPr>
          <p:spPr>
            <a:xfrm>
              <a:off x="4121217" y="3189314"/>
              <a:ext cx="350072" cy="422566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16" name="文本框 37"/>
            <p:cNvSpPr txBox="1"/>
            <p:nvPr/>
          </p:nvSpPr>
          <p:spPr>
            <a:xfrm>
              <a:off x="4189836" y="3207966"/>
              <a:ext cx="212833" cy="33669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39"/>
          <p:cNvGrpSpPr/>
          <p:nvPr/>
        </p:nvGrpSpPr>
        <p:grpSpPr>
          <a:xfrm>
            <a:off x="4432300" y="3671888"/>
            <a:ext cx="463550" cy="560387"/>
            <a:chOff x="4064319" y="3119371"/>
            <a:chExt cx="463869" cy="559928"/>
          </a:xfrm>
        </p:grpSpPr>
        <p:sp>
          <p:nvSpPr>
            <p:cNvPr id="41" name="菱形 40"/>
            <p:cNvSpPr/>
            <p:nvPr/>
          </p:nvSpPr>
          <p:spPr>
            <a:xfrm>
              <a:off x="4064319" y="3119371"/>
              <a:ext cx="463869" cy="559928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菱形 41"/>
            <p:cNvSpPr/>
            <p:nvPr/>
          </p:nvSpPr>
          <p:spPr>
            <a:xfrm>
              <a:off x="4121217" y="3189314"/>
              <a:ext cx="350072" cy="422566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13" name="文本框 42"/>
            <p:cNvSpPr txBox="1"/>
            <p:nvPr/>
          </p:nvSpPr>
          <p:spPr>
            <a:xfrm>
              <a:off x="4189836" y="3207966"/>
              <a:ext cx="212833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43"/>
          <p:cNvGrpSpPr/>
          <p:nvPr/>
        </p:nvGrpSpPr>
        <p:grpSpPr>
          <a:xfrm>
            <a:off x="4432300" y="4657725"/>
            <a:ext cx="463550" cy="558800"/>
            <a:chOff x="4064319" y="3119371"/>
            <a:chExt cx="463869" cy="559928"/>
          </a:xfrm>
        </p:grpSpPr>
        <p:sp>
          <p:nvSpPr>
            <p:cNvPr id="45" name="菱形 44"/>
            <p:cNvSpPr/>
            <p:nvPr/>
          </p:nvSpPr>
          <p:spPr>
            <a:xfrm>
              <a:off x="4064319" y="3119371"/>
              <a:ext cx="463869" cy="559928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菱形 45"/>
            <p:cNvSpPr/>
            <p:nvPr/>
          </p:nvSpPr>
          <p:spPr>
            <a:xfrm>
              <a:off x="4121217" y="3189314"/>
              <a:ext cx="350072" cy="422566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10" name="文本框 46"/>
            <p:cNvSpPr txBox="1"/>
            <p:nvPr/>
          </p:nvSpPr>
          <p:spPr>
            <a:xfrm>
              <a:off x="4189836" y="3207966"/>
              <a:ext cx="212833" cy="33669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sz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5133975" y="2638425"/>
            <a:ext cx="2644775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巨蟹座</a:t>
            </a:r>
            <a:endParaRPr kumimoji="0" lang="en-US" altLang="zh-CN" sz="1400" kern="1200" cap="none" spc="0" normalizeH="0" baseline="0" noProof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algn="just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r>
              <a:rPr kumimoji="0" lang="zh-CN" altLang="en-US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</a:t>
            </a:r>
            <a:r>
              <a:rPr kumimoji="0" lang="en-US" altLang="zh-CN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22</a:t>
            </a:r>
            <a:r>
              <a:rPr kumimoji="0" lang="zh-CN" altLang="en-US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</a:t>
            </a:r>
            <a:r>
              <a:rPr kumimoji="0" lang="en-US" altLang="zh-CN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----7</a:t>
            </a:r>
            <a:r>
              <a:rPr kumimoji="0" lang="zh-CN" altLang="en-US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</a:t>
            </a:r>
            <a:r>
              <a:rPr kumimoji="0" lang="en-US" altLang="zh-CN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22</a:t>
            </a:r>
            <a:r>
              <a:rPr kumimoji="0" lang="zh-CN" altLang="en-US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</a:t>
            </a:r>
            <a:endParaRPr kumimoji="0" lang="en-US" altLang="zh-CN" sz="1050" kern="1200" cap="none" spc="0" normalizeH="0" baseline="0" noProof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133975" y="3622675"/>
            <a:ext cx="2644775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天蝎座</a:t>
            </a:r>
            <a:endParaRPr kumimoji="0" lang="en-US" altLang="zh-CN" sz="1400" kern="1200" cap="none" spc="0" normalizeH="0" baseline="0" noProof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algn="just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</a:t>
            </a:r>
            <a:r>
              <a:rPr kumimoji="0" lang="zh-CN" altLang="en-US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</a:t>
            </a:r>
            <a:r>
              <a:rPr kumimoji="0" lang="en-US" altLang="zh-CN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</a:t>
            </a:r>
            <a:r>
              <a:rPr kumimoji="0" lang="zh-CN" altLang="en-US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</a:t>
            </a:r>
            <a:r>
              <a:rPr kumimoji="0" lang="en-US" altLang="zh-CN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----11</a:t>
            </a:r>
            <a:r>
              <a:rPr kumimoji="0" lang="zh-CN" altLang="en-US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</a:t>
            </a:r>
            <a:r>
              <a:rPr kumimoji="0" lang="en-US" altLang="zh-CN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22</a:t>
            </a:r>
            <a:r>
              <a:rPr kumimoji="0" lang="zh-CN" altLang="en-US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</a:t>
            </a:r>
            <a:endParaRPr kumimoji="0" lang="zh-CN" altLang="en-US" sz="1050" kern="1200" cap="none" spc="0" normalizeH="0" baseline="0" noProof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133975" y="4610100"/>
            <a:ext cx="2644775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双鱼座</a:t>
            </a:r>
            <a:endParaRPr kumimoji="0" lang="en-US" altLang="zh-CN" sz="1400" kern="1200" cap="none" spc="0" normalizeH="0" baseline="0" noProof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algn="just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</a:t>
            </a:r>
            <a:r>
              <a:rPr kumimoji="0" lang="en-US" altLang="zh-CN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19</a:t>
            </a:r>
            <a:r>
              <a:rPr kumimoji="0" lang="zh-CN" altLang="en-US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</a:t>
            </a:r>
            <a:r>
              <a:rPr kumimoji="0" lang="en-US" altLang="zh-CN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----3</a:t>
            </a:r>
            <a:r>
              <a:rPr kumimoji="0" lang="zh-CN" altLang="en-US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</a:t>
            </a:r>
            <a:r>
              <a:rPr kumimoji="0" lang="en-US" altLang="zh-CN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</a:t>
            </a:r>
            <a:r>
              <a:rPr kumimoji="0" lang="zh-CN" altLang="en-US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</a:t>
            </a:r>
            <a:endParaRPr kumimoji="0" lang="zh-CN" altLang="en-US" sz="1050" kern="1200" cap="none" spc="0" normalizeH="0" baseline="0" noProof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med" advClick="0"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51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56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61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21600000">
                                      <p:cBhvr>
                                        <p:cTn id="66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8" presetClass="emph" presetSubtype="0" repeatCount="indefinite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21600000">
                                      <p:cBhvr>
                                        <p:cTn id="71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2" presetClass="entr" presetSubtype="3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3" repeatCount="2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3" repeatCount="2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3" repeatCount="2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8" grpId="0"/>
      <p:bldP spid="51" grpId="0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98" name="组合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106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530030" y="2451100"/>
              <a:ext cx="5661970" cy="44069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07" name="图片 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0" y="587"/>
              <a:ext cx="5187629" cy="4037705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4" name="组合 38"/>
          <p:cNvGrpSpPr/>
          <p:nvPr/>
        </p:nvGrpSpPr>
        <p:grpSpPr>
          <a:xfrm>
            <a:off x="5386388" y="1322388"/>
            <a:ext cx="1419225" cy="1712912"/>
            <a:chOff x="4064319" y="3119371"/>
            <a:chExt cx="463869" cy="559928"/>
          </a:xfrm>
        </p:grpSpPr>
        <p:sp>
          <p:nvSpPr>
            <p:cNvPr id="36" name="菱形 35"/>
            <p:cNvSpPr/>
            <p:nvPr/>
          </p:nvSpPr>
          <p:spPr>
            <a:xfrm>
              <a:off x="4064319" y="3119371"/>
              <a:ext cx="463869" cy="559928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" name="菱形 36"/>
            <p:cNvSpPr/>
            <p:nvPr/>
          </p:nvSpPr>
          <p:spPr>
            <a:xfrm>
              <a:off x="4121217" y="3189314"/>
              <a:ext cx="350072" cy="422566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04" name="文本框 37"/>
            <p:cNvSpPr txBox="1"/>
            <p:nvPr/>
          </p:nvSpPr>
          <p:spPr>
            <a:xfrm>
              <a:off x="4193387" y="3139486"/>
              <a:ext cx="212833" cy="42969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4773613" y="5006975"/>
            <a:ext cx="2644775" cy="94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巨蟹座</a:t>
            </a:r>
            <a:endParaRPr kumimoji="0" lang="en-US" altLang="zh-CN" sz="1600" kern="1200" cap="none" spc="0" normalizeH="0" baseline="0" noProof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algn="ctr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r>
              <a:rPr kumimoji="0" lang="zh-CN" altLang="en-US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</a:t>
            </a:r>
            <a:r>
              <a:rPr kumimoji="0" lang="en-US" altLang="zh-CN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22</a:t>
            </a:r>
            <a:r>
              <a:rPr kumimoji="0" lang="zh-CN" altLang="en-US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</a:t>
            </a:r>
            <a:r>
              <a:rPr kumimoji="0" lang="en-US" altLang="zh-CN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-7</a:t>
            </a:r>
            <a:r>
              <a:rPr kumimoji="0" lang="zh-CN" altLang="en-US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</a:t>
            </a:r>
            <a:r>
              <a:rPr kumimoji="0" lang="en-US" altLang="zh-CN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22</a:t>
            </a:r>
            <a:r>
              <a:rPr kumimoji="0" lang="zh-CN" altLang="en-US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</a:t>
            </a:r>
            <a:endParaRPr kumimoji="0" lang="en-US" altLang="zh-CN" sz="1050" kern="1200" cap="none" spc="0" normalizeH="0" baseline="0" noProof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algn="ctr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050" kern="1200" cap="none" spc="0" normalizeH="0" baseline="0" noProof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水性星座，月亮为其守护神</a:t>
            </a:r>
            <a:endParaRPr kumimoji="0" sz="1050" kern="1200" cap="none" spc="0" normalizeH="0" baseline="0" noProof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700" y="2859088"/>
            <a:ext cx="2006600" cy="1895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 advClick="0"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2" name="组合 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516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295409" y="1098550"/>
              <a:ext cx="4896591" cy="466090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7" name="组合 40"/>
          <p:cNvGrpSpPr/>
          <p:nvPr/>
        </p:nvGrpSpPr>
        <p:grpSpPr>
          <a:xfrm>
            <a:off x="1593850" y="1766888"/>
            <a:ext cx="1557338" cy="1471612"/>
            <a:chOff x="1426899" y="1363199"/>
            <a:chExt cx="2007414" cy="1895647"/>
          </a:xfrm>
        </p:grpSpPr>
        <p:pic>
          <p:nvPicPr>
            <p:cNvPr id="5161" name="图片 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6899" y="1363199"/>
              <a:ext cx="2007414" cy="189564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16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9060" y="1987721"/>
              <a:ext cx="758372" cy="758372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8" name="组合 39"/>
          <p:cNvGrpSpPr/>
          <p:nvPr/>
        </p:nvGrpSpPr>
        <p:grpSpPr>
          <a:xfrm>
            <a:off x="4159250" y="1766888"/>
            <a:ext cx="1470025" cy="1557337"/>
            <a:chOff x="3983438" y="1449114"/>
            <a:chExt cx="1895647" cy="2007414"/>
          </a:xfrm>
        </p:grpSpPr>
        <p:pic>
          <p:nvPicPr>
            <p:cNvPr id="5159" name="图片 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927554" y="1504997"/>
              <a:ext cx="2007414" cy="189564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160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9656" y="2073634"/>
              <a:ext cx="758372" cy="758372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1" name="组合 38"/>
          <p:cNvGrpSpPr/>
          <p:nvPr/>
        </p:nvGrpSpPr>
        <p:grpSpPr>
          <a:xfrm>
            <a:off x="6702425" y="1935163"/>
            <a:ext cx="1557338" cy="1470025"/>
            <a:chOff x="6488272" y="1621811"/>
            <a:chExt cx="2007414" cy="1895647"/>
          </a:xfrm>
        </p:grpSpPr>
        <p:pic>
          <p:nvPicPr>
            <p:cNvPr id="5157" name="图片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9000000">
              <a:off x="6488272" y="1621811"/>
              <a:ext cx="2007414" cy="189564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158" name="图片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20252" y="1987721"/>
              <a:ext cx="758371" cy="758371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5126" name="组合 6"/>
          <p:cNvGrpSpPr/>
          <p:nvPr/>
        </p:nvGrpSpPr>
        <p:grpSpPr>
          <a:xfrm>
            <a:off x="557213" y="427038"/>
            <a:ext cx="534987" cy="671512"/>
            <a:chOff x="4121217" y="3172706"/>
            <a:chExt cx="350072" cy="439174"/>
          </a:xfrm>
        </p:grpSpPr>
        <p:sp>
          <p:nvSpPr>
            <p:cNvPr id="9" name="菱形 8"/>
            <p:cNvSpPr/>
            <p:nvPr/>
          </p:nvSpPr>
          <p:spPr>
            <a:xfrm>
              <a:off x="4121217" y="3189314"/>
              <a:ext cx="350072" cy="422566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56" name="文本框 9"/>
            <p:cNvSpPr txBox="1"/>
            <p:nvPr/>
          </p:nvSpPr>
          <p:spPr>
            <a:xfrm>
              <a:off x="4193387" y="3172706"/>
              <a:ext cx="212833" cy="3799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椭圆 16"/>
          <p:cNvSpPr/>
          <p:nvPr/>
        </p:nvSpPr>
        <p:spPr>
          <a:xfrm rot="16200000">
            <a:off x="8129096" y="-454704"/>
            <a:ext cx="7699986" cy="7699986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 rot="18900000">
            <a:off x="6257355" y="-2326445"/>
            <a:ext cx="11443468" cy="11443468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 rot="18900000">
            <a:off x="9104186" y="520386"/>
            <a:ext cx="5749806" cy="5749806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1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 rot="15300000">
            <a:off x="4034700" y="-4549100"/>
            <a:ext cx="15888778" cy="15888778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 rot="19800000">
            <a:off x="5392243" y="-3191557"/>
            <a:ext cx="13173692" cy="13173692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 rot="8100000">
            <a:off x="7068284" y="-1515516"/>
            <a:ext cx="9821611" cy="9821611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等腰三角形 5"/>
          <p:cNvSpPr/>
          <p:nvPr/>
        </p:nvSpPr>
        <p:spPr>
          <a:xfrm rot="-2700000">
            <a:off x="1958181" y="7906544"/>
            <a:ext cx="2917825" cy="17463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等腰三角形 5"/>
          <p:cNvSpPr/>
          <p:nvPr/>
        </p:nvSpPr>
        <p:spPr>
          <a:xfrm rot="-2700000">
            <a:off x="5965031" y="7906544"/>
            <a:ext cx="2917825" cy="17463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等腰三角形 5"/>
          <p:cNvSpPr/>
          <p:nvPr/>
        </p:nvSpPr>
        <p:spPr>
          <a:xfrm rot="-2700000">
            <a:off x="8565356" y="7906544"/>
            <a:ext cx="2917825" cy="17463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711325" y="3440113"/>
            <a:ext cx="1119188" cy="37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母性本质</a:t>
            </a:r>
            <a:endParaRPr kumimoji="0" lang="en-US" altLang="zh-CN" sz="1050" kern="1200" cap="none" spc="0" normalizeH="0" baseline="0" noProof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318000" y="3440113"/>
            <a:ext cx="1119188" cy="374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大好人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926263" y="3440113"/>
            <a:ext cx="1119187" cy="374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忠实执着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358900" y="3810000"/>
            <a:ext cx="1831975" cy="1789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kern="120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一谈到巨蟹座，必然会提及他们爱家的母性本质，不过别忘记充满爱心是巨蟹座的特性；恰似他们标记的蟹一样，有坚硬的外壳，却有柔软的内心，所以巨蟹座的人很懂得保护自己。</a:t>
            </a:r>
            <a:endParaRPr kumimoji="0" lang="en-US" altLang="zh-CN" sz="800" kern="1200" cap="none" spc="0" normalizeH="0" baseline="0" noProof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965575" y="3810000"/>
            <a:ext cx="1830388" cy="1789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巨蟹座属水象星座，所以不免情绪化，记性很强，对一些不必斤斤计较的事他也会耿耿于怀，不过对他们所爱的人非常体贴及</a:t>
            </a:r>
            <a:r>
              <a: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亲切；当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你进一步认识他，你会知道他实在是大好人。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570663" y="3810000"/>
            <a:ext cx="1830388" cy="203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在十二星座中，巨蟹座是最坚持到底的星座，他对朋友和爱人都很忠实及执着，对家庭重视度很高，而且他是最喜欢收集储存东西，对任何事情都不舍不弃</a:t>
            </a:r>
            <a:r>
              <a: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，当然，他们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对美好事物的品味也相当高。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243013" y="447675"/>
            <a:ext cx="264477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巨蟹座</a:t>
            </a:r>
            <a:endParaRPr kumimoji="0" lang="en-US" altLang="zh-CN" sz="1050" kern="1200" cap="none" spc="0" normalizeH="0" baseline="0" noProof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med" advClick="0" advTm="8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4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43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48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21600000">
                                      <p:cBhvr>
                                        <p:cTn id="53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21600000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2" presetClass="entr" presetSubtype="9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9" repeatCount="2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9" repeatCount="2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 build="p"/>
      <p:bldP spid="30" grpId="0" build="p"/>
      <p:bldP spid="3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146" name="组合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6154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530030" y="2451100"/>
              <a:ext cx="5661970" cy="44069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155" name="图片 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0" y="587"/>
              <a:ext cx="5187629" cy="4037705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4" name="组合 38"/>
          <p:cNvGrpSpPr/>
          <p:nvPr/>
        </p:nvGrpSpPr>
        <p:grpSpPr>
          <a:xfrm>
            <a:off x="5386388" y="1322388"/>
            <a:ext cx="1419225" cy="1712912"/>
            <a:chOff x="4064319" y="3119371"/>
            <a:chExt cx="463869" cy="559928"/>
          </a:xfrm>
        </p:grpSpPr>
        <p:sp>
          <p:nvSpPr>
            <p:cNvPr id="36" name="菱形 35"/>
            <p:cNvSpPr/>
            <p:nvPr/>
          </p:nvSpPr>
          <p:spPr>
            <a:xfrm>
              <a:off x="4064319" y="3119371"/>
              <a:ext cx="463869" cy="559928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" name="菱形 36"/>
            <p:cNvSpPr/>
            <p:nvPr/>
          </p:nvSpPr>
          <p:spPr>
            <a:xfrm>
              <a:off x="4121217" y="3189314"/>
              <a:ext cx="350072" cy="422566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52" name="文本框 37"/>
            <p:cNvSpPr txBox="1"/>
            <p:nvPr/>
          </p:nvSpPr>
          <p:spPr>
            <a:xfrm>
              <a:off x="4193387" y="3139486"/>
              <a:ext cx="212833" cy="42969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4773930" y="5006975"/>
            <a:ext cx="2745740" cy="94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天蝎座</a:t>
            </a:r>
            <a:endParaRPr kumimoji="0" lang="en-US" altLang="zh-CN" sz="1600" kern="1200" cap="none" spc="0" normalizeH="0" baseline="0" noProof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algn="ctr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</a:t>
            </a:r>
            <a:r>
              <a:rPr kumimoji="0" lang="zh-CN" altLang="en-US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</a:t>
            </a:r>
            <a:r>
              <a:rPr kumimoji="0" lang="en-US" altLang="zh-CN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</a:t>
            </a:r>
            <a:r>
              <a:rPr kumimoji="0" lang="zh-CN" altLang="en-US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</a:t>
            </a:r>
            <a:r>
              <a:rPr kumimoji="0" lang="en-US" altLang="zh-CN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-11</a:t>
            </a:r>
            <a:r>
              <a:rPr kumimoji="0" lang="zh-CN" altLang="en-US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</a:t>
            </a:r>
            <a:r>
              <a:rPr kumimoji="0" lang="en-US" altLang="zh-CN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22</a:t>
            </a:r>
            <a:r>
              <a:rPr kumimoji="0" lang="zh-CN" altLang="en-US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</a:t>
            </a:r>
            <a:endParaRPr kumimoji="0" lang="en-US" altLang="zh-CN" sz="1050" kern="1200" cap="none" spc="0" normalizeH="0" baseline="0" noProof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algn="ctr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050" kern="1200" cap="none" spc="0" normalizeH="0" baseline="0" noProof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太阳神阿波罗的儿子菲顿，天生美丽而性感</a:t>
            </a:r>
            <a:r>
              <a:rPr kumimoji="0" lang="zh-CN" sz="1050" kern="1200" cap="none" spc="0" normalizeH="0" baseline="0" noProof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zh-CN" sz="1050" kern="1200" cap="none" spc="0" normalizeH="0" baseline="0" noProof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438" y="3032125"/>
            <a:ext cx="1911350" cy="16017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 advClick="0"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" name="矩形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1" name="图片 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5538" y="2257425"/>
            <a:ext cx="2343150" cy="2343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" name="等腰三角形 5"/>
          <p:cNvSpPr/>
          <p:nvPr/>
        </p:nvSpPr>
        <p:spPr>
          <a:xfrm rot="2700000">
            <a:off x="-708025" y="5992813"/>
            <a:ext cx="19050" cy="2917825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等腰三角形 5"/>
          <p:cNvSpPr/>
          <p:nvPr/>
        </p:nvSpPr>
        <p:spPr>
          <a:xfrm rot="2700000">
            <a:off x="4383881" y="5992019"/>
            <a:ext cx="19050" cy="2919413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等腰三角形 5"/>
          <p:cNvSpPr/>
          <p:nvPr/>
        </p:nvSpPr>
        <p:spPr>
          <a:xfrm rot="2700000">
            <a:off x="8877300" y="5992813"/>
            <a:ext cx="19050" cy="2917825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 rot="16200000">
            <a:off x="3849761" y="1172344"/>
            <a:ext cx="4513312" cy="4513312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 rot="11700000">
            <a:off x="2514205" y="-163212"/>
            <a:ext cx="7184423" cy="7184422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 rot="7200000">
            <a:off x="4301499" y="1624082"/>
            <a:ext cx="3609835" cy="3609835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1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 rot="11700000">
            <a:off x="1670186" y="-1007231"/>
            <a:ext cx="8872460" cy="8872459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椭圆 31"/>
          <p:cNvSpPr/>
          <p:nvPr/>
        </p:nvSpPr>
        <p:spPr>
          <a:xfrm rot="3600000">
            <a:off x="2798734" y="121317"/>
            <a:ext cx="6615365" cy="6615365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190" name="组合 6"/>
          <p:cNvGrpSpPr/>
          <p:nvPr/>
        </p:nvGrpSpPr>
        <p:grpSpPr>
          <a:xfrm>
            <a:off x="557213" y="427038"/>
            <a:ext cx="534987" cy="671512"/>
            <a:chOff x="4121217" y="3172706"/>
            <a:chExt cx="350072" cy="439174"/>
          </a:xfrm>
        </p:grpSpPr>
        <p:sp>
          <p:nvSpPr>
            <p:cNvPr id="9" name="菱形 8"/>
            <p:cNvSpPr/>
            <p:nvPr/>
          </p:nvSpPr>
          <p:spPr>
            <a:xfrm>
              <a:off x="4121217" y="3189314"/>
              <a:ext cx="350072" cy="422566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206" name="文本框 9"/>
            <p:cNvSpPr txBox="1"/>
            <p:nvPr/>
          </p:nvSpPr>
          <p:spPr>
            <a:xfrm>
              <a:off x="4193387" y="3172706"/>
              <a:ext cx="212833" cy="3799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1243013" y="447675"/>
            <a:ext cx="264477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天蝎座</a:t>
            </a:r>
            <a:endParaRPr kumimoji="0" lang="en-US" altLang="zh-CN" sz="1050" kern="1200" cap="none" spc="0" normalizeH="0" baseline="0" noProof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" name="组合 5"/>
          <p:cNvGrpSpPr/>
          <p:nvPr/>
        </p:nvGrpSpPr>
        <p:grpSpPr>
          <a:xfrm>
            <a:off x="7964488" y="1397000"/>
            <a:ext cx="3355975" cy="1168400"/>
            <a:chOff x="8041605" y="1306964"/>
            <a:chExt cx="3356184" cy="1168333"/>
          </a:xfrm>
        </p:grpSpPr>
        <p:sp>
          <p:nvSpPr>
            <p:cNvPr id="7203" name="文本框 52"/>
            <p:cNvSpPr txBox="1"/>
            <p:nvPr/>
          </p:nvSpPr>
          <p:spPr>
            <a:xfrm>
              <a:off x="8047618" y="1306964"/>
              <a:ext cx="2051983" cy="37741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神秘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8041605" y="1684375"/>
              <a:ext cx="3356184" cy="790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defRPr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冥王星是天蝎座的守护星，他是掌管幽冥世界，所以天蝎座有神秘的特质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，给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人一种精力旺盛、热情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、性感、善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妒、占有欲强的特质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。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6" name="组合 10"/>
          <p:cNvGrpSpPr/>
          <p:nvPr/>
        </p:nvGrpSpPr>
        <p:grpSpPr>
          <a:xfrm>
            <a:off x="7100888" y="4821238"/>
            <a:ext cx="4106862" cy="927100"/>
            <a:chOff x="7290857" y="4846534"/>
            <a:chExt cx="4106931" cy="925959"/>
          </a:xfrm>
        </p:grpSpPr>
        <p:sp>
          <p:nvSpPr>
            <p:cNvPr id="7201" name="文本框 56"/>
            <p:cNvSpPr txBox="1"/>
            <p:nvPr/>
          </p:nvSpPr>
          <p:spPr>
            <a:xfrm>
              <a:off x="7296871" y="4846534"/>
              <a:ext cx="2051983" cy="37741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永不退缩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7290857" y="5223945"/>
              <a:ext cx="4106931" cy="54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defRPr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不过天蝎座的人有一个成功的优点，就是他们一旦定了目标，就会不达目标心不死，永不退缩的！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7" name="组合 4"/>
          <p:cNvGrpSpPr/>
          <p:nvPr/>
        </p:nvGrpSpPr>
        <p:grpSpPr>
          <a:xfrm>
            <a:off x="628650" y="2782888"/>
            <a:ext cx="2852738" cy="1438275"/>
            <a:chOff x="667229" y="2907054"/>
            <a:chExt cx="2851874" cy="1439240"/>
          </a:xfrm>
        </p:grpSpPr>
        <p:sp>
          <p:nvSpPr>
            <p:cNvPr id="7199" name="文本框 58"/>
            <p:cNvSpPr txBox="1"/>
            <p:nvPr/>
          </p:nvSpPr>
          <p:spPr>
            <a:xfrm>
              <a:off x="1467120" y="2907054"/>
              <a:ext cx="2051983" cy="37741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记仇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667229" y="3284465"/>
              <a:ext cx="285187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defRPr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至于天蝎座的人是记仇的，切忌得罪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他，因为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冥王星的影响，将狡猾、残酷的性格加诸他们身上，会不惜方法打击仇人；如果你想做中间人，他可能会迁怒于你，发泄他的怒气。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925" y="1397000"/>
            <a:ext cx="576263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25" y="4821238"/>
            <a:ext cx="588963" cy="5889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50" y="2782888"/>
            <a:ext cx="588963" cy="587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0325" y="2581275"/>
            <a:ext cx="1911350" cy="1603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 advClick="0" advTm="8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repeatCount="2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repeatCount="2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26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58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21600000">
                                      <p:cBhvr>
                                        <p:cTn id="63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8" presetClass="emph" presetSubtype="0" repeatCount="indefinite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21600000">
                                      <p:cBhvr>
                                        <p:cTn id="68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50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4" name="组合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8202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530030" y="2451100"/>
              <a:ext cx="5661970" cy="44069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203" name="图片 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0" y="587"/>
              <a:ext cx="5187629" cy="4037705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4" name="组合 38"/>
          <p:cNvGrpSpPr/>
          <p:nvPr/>
        </p:nvGrpSpPr>
        <p:grpSpPr>
          <a:xfrm>
            <a:off x="5386388" y="1322388"/>
            <a:ext cx="1419225" cy="1712912"/>
            <a:chOff x="4064319" y="3119371"/>
            <a:chExt cx="463869" cy="559928"/>
          </a:xfrm>
        </p:grpSpPr>
        <p:sp>
          <p:nvSpPr>
            <p:cNvPr id="36" name="菱形 35"/>
            <p:cNvSpPr/>
            <p:nvPr/>
          </p:nvSpPr>
          <p:spPr>
            <a:xfrm>
              <a:off x="4064319" y="3119371"/>
              <a:ext cx="463869" cy="559928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" name="菱形 36"/>
            <p:cNvSpPr/>
            <p:nvPr/>
          </p:nvSpPr>
          <p:spPr>
            <a:xfrm>
              <a:off x="4121217" y="3189314"/>
              <a:ext cx="350072" cy="422566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00" name="文本框 37"/>
            <p:cNvSpPr txBox="1"/>
            <p:nvPr/>
          </p:nvSpPr>
          <p:spPr>
            <a:xfrm>
              <a:off x="4193387" y="3139486"/>
              <a:ext cx="212833" cy="42969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4773930" y="5006975"/>
            <a:ext cx="3089910" cy="94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双鱼</a:t>
            </a:r>
            <a:r>
              <a:rPr kumimoji="0" lang="zh-CN" altLang="en-US" sz="160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座</a:t>
            </a:r>
            <a:endParaRPr kumimoji="0" lang="en-US" altLang="zh-CN" sz="1600" kern="1200" cap="none" spc="0" normalizeH="0" baseline="0" noProof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algn="ctr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kern="120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</a:t>
            </a:r>
            <a:r>
              <a:rPr kumimoji="0" lang="en-US" altLang="zh-CN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19</a:t>
            </a:r>
            <a:r>
              <a:rPr kumimoji="0" lang="zh-CN" altLang="en-US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</a:t>
            </a:r>
            <a:r>
              <a:rPr kumimoji="0" lang="en-US" altLang="zh-CN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-3</a:t>
            </a:r>
            <a:r>
              <a:rPr kumimoji="0" lang="zh-CN" altLang="en-US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</a:t>
            </a:r>
            <a:r>
              <a:rPr kumimoji="0" lang="en-US" altLang="zh-CN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</a:t>
            </a:r>
            <a:r>
              <a:rPr kumimoji="0" lang="zh-CN" altLang="en-US" sz="105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</a:t>
            </a:r>
            <a:endParaRPr kumimoji="0" lang="en-US" altLang="zh-CN" sz="1050" kern="1200" cap="none" spc="0" normalizeH="0" baseline="0" noProof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algn="ctr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050" kern="1200" cap="none" spc="0" normalizeH="0" baseline="0" noProof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水性星座，守护星为支配第六感同情心的海王星。</a:t>
            </a:r>
            <a:endParaRPr kumimoji="0" sz="1050" kern="1200" cap="none" spc="0" normalizeH="0" baseline="0" noProof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938" y="3187700"/>
            <a:ext cx="1530350" cy="1685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 advClick="0"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3"/>
          <p:cNvPicPr>
            <a:picLocks noChangeAspect="1"/>
          </p:cNvPicPr>
          <p:nvPr/>
        </p:nvPicPr>
        <p:blipFill>
          <a:blip r:embed="rId1"/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9219" name="组合 5"/>
          <p:cNvGrpSpPr/>
          <p:nvPr/>
        </p:nvGrpSpPr>
        <p:grpSpPr>
          <a:xfrm>
            <a:off x="557213" y="427038"/>
            <a:ext cx="534987" cy="671512"/>
            <a:chOff x="4121217" y="3172706"/>
            <a:chExt cx="350072" cy="439174"/>
          </a:xfrm>
        </p:grpSpPr>
        <p:sp>
          <p:nvSpPr>
            <p:cNvPr id="7" name="菱形 6"/>
            <p:cNvSpPr/>
            <p:nvPr/>
          </p:nvSpPr>
          <p:spPr>
            <a:xfrm>
              <a:off x="4121217" y="3189314"/>
              <a:ext cx="350072" cy="422566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251" name="文本框 7"/>
            <p:cNvSpPr txBox="1"/>
            <p:nvPr/>
          </p:nvSpPr>
          <p:spPr>
            <a:xfrm>
              <a:off x="4193387" y="3172706"/>
              <a:ext cx="212833" cy="3799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243013" y="447675"/>
            <a:ext cx="264477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kern="1200" cap="none" spc="0" normalizeH="0" baseline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双鱼座</a:t>
            </a:r>
            <a:endParaRPr kumimoji="0" lang="en-US" altLang="zh-CN" sz="1050" kern="1200" cap="none" spc="0" normalizeH="0" baseline="0" noProof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 rot="2700000">
            <a:off x="7527339" y="5162548"/>
            <a:ext cx="1971337" cy="1971337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 rot="17100000">
            <a:off x="5944510" y="3579719"/>
            <a:ext cx="5136994" cy="5136994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 rot="3600000">
            <a:off x="5441068" y="3076277"/>
            <a:ext cx="6143878" cy="6143878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 rot="20700000">
            <a:off x="3968140" y="1603349"/>
            <a:ext cx="9089734" cy="9089734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 rot="4500000">
            <a:off x="2126989" y="-237802"/>
            <a:ext cx="12772036" cy="12772035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 rot="14400000">
            <a:off x="3104154" y="739363"/>
            <a:ext cx="10817706" cy="10817706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350" y="612775"/>
            <a:ext cx="1219200" cy="13430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组合 19"/>
          <p:cNvGrpSpPr/>
          <p:nvPr/>
        </p:nvGrpSpPr>
        <p:grpSpPr>
          <a:xfrm>
            <a:off x="3316288" y="3825875"/>
            <a:ext cx="3355975" cy="1682750"/>
            <a:chOff x="7990805" y="1306964"/>
            <a:chExt cx="3356184" cy="1681614"/>
          </a:xfrm>
        </p:grpSpPr>
        <p:sp>
          <p:nvSpPr>
            <p:cNvPr id="9248" name="文本框 20"/>
            <p:cNvSpPr txBox="1"/>
            <p:nvPr/>
          </p:nvSpPr>
          <p:spPr>
            <a:xfrm>
              <a:off x="7990805" y="1306964"/>
              <a:ext cx="2051983" cy="37741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多重矛盾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990805" y="1684375"/>
              <a:ext cx="3356184" cy="1304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defRPr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双鱼座是黄道十二宫最后一宫，所以他可说是集十二星座所有的优点和缺点于一体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，是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多重矛盾的一个星座；加上水煞星座的情绪化，可想而知双鱼座的人是多么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复杂；神经质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、健忘、多愁善感、想像丰富、自欺欺人等等都是双鱼座的形像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词。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" name="组合 22"/>
          <p:cNvGrpSpPr/>
          <p:nvPr/>
        </p:nvGrpSpPr>
        <p:grpSpPr>
          <a:xfrm>
            <a:off x="5241925" y="2260600"/>
            <a:ext cx="3355975" cy="1439863"/>
            <a:chOff x="8105105" y="1306964"/>
            <a:chExt cx="3356184" cy="1439240"/>
          </a:xfrm>
        </p:grpSpPr>
        <p:sp>
          <p:nvSpPr>
            <p:cNvPr id="9246" name="文本框 23"/>
            <p:cNvSpPr txBox="1"/>
            <p:nvPr/>
          </p:nvSpPr>
          <p:spPr>
            <a:xfrm>
              <a:off x="9409306" y="1306964"/>
              <a:ext cx="2051983" cy="37741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海王星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105105" y="1684375"/>
              <a:ext cx="3356184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defRPr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双鱼座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最大的优点是他有一颗善良的心，他最喜欢帮助人，愿意牺牲自己而为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别人；守护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着双鱼座的海王星，代表了理想、想像、不专心、犹疑跟虚伪，亦恰似双鱼座的写照。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6" name="椭圆 25"/>
          <p:cNvSpPr/>
          <p:nvPr/>
        </p:nvSpPr>
        <p:spPr>
          <a:xfrm>
            <a:off x="9248775" y="4656138"/>
            <a:ext cx="582613" cy="584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065338" y="2136775"/>
            <a:ext cx="582613" cy="584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等腰三角形 5"/>
          <p:cNvSpPr/>
          <p:nvPr/>
        </p:nvSpPr>
        <p:spPr>
          <a:xfrm rot="-12600000">
            <a:off x="9164638" y="3265488"/>
            <a:ext cx="17463" cy="2160588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等腰三角形 5"/>
          <p:cNvSpPr/>
          <p:nvPr/>
        </p:nvSpPr>
        <p:spPr>
          <a:xfrm rot="-1800000">
            <a:off x="2727325" y="1985963"/>
            <a:ext cx="17463" cy="2160588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-1" fmla="*/ 0 w 53975"/>
              <a:gd name="connsiteY0-2" fmla="*/ 1682750 h 1722966"/>
              <a:gd name="connsiteX1-3" fmla="*/ 26988 w 53975"/>
              <a:gd name="connsiteY1-4" fmla="*/ 0 h 1722966"/>
              <a:gd name="connsiteX2-5" fmla="*/ 53975 w 53975"/>
              <a:gd name="connsiteY2-6" fmla="*/ 1682750 h 1722966"/>
              <a:gd name="connsiteX3-7" fmla="*/ 0 w 53975"/>
              <a:gd name="connsiteY3-8" fmla="*/ 1682750 h 1722966"/>
              <a:gd name="connsiteX0-9" fmla="*/ 0 w 53975"/>
              <a:gd name="connsiteY0-10" fmla="*/ 1682750 h 1739593"/>
              <a:gd name="connsiteX1-11" fmla="*/ 26988 w 53975"/>
              <a:gd name="connsiteY1-12" fmla="*/ 0 h 1739593"/>
              <a:gd name="connsiteX2-13" fmla="*/ 53975 w 53975"/>
              <a:gd name="connsiteY2-14" fmla="*/ 1682750 h 1739593"/>
              <a:gd name="connsiteX3-15" fmla="*/ 0 w 53975"/>
              <a:gd name="connsiteY3-16" fmla="*/ 1682750 h 1739593"/>
              <a:gd name="connsiteX0-17" fmla="*/ 0 w 53975"/>
              <a:gd name="connsiteY0-18" fmla="*/ 1682750 h 1737248"/>
              <a:gd name="connsiteX1-19" fmla="*/ 26988 w 53975"/>
              <a:gd name="connsiteY1-20" fmla="*/ 0 h 1737248"/>
              <a:gd name="connsiteX2-21" fmla="*/ 53975 w 53975"/>
              <a:gd name="connsiteY2-22" fmla="*/ 1682750 h 1737248"/>
              <a:gd name="connsiteX3-23" fmla="*/ 0 w 53975"/>
              <a:gd name="connsiteY3-24" fmla="*/ 1682750 h 1737248"/>
              <a:gd name="connsiteX0-25" fmla="*/ 0 w 53975"/>
              <a:gd name="connsiteY0-26" fmla="*/ 1682750 h 1721152"/>
              <a:gd name="connsiteX1-27" fmla="*/ 26988 w 53975"/>
              <a:gd name="connsiteY1-28" fmla="*/ 0 h 1721152"/>
              <a:gd name="connsiteX2-29" fmla="*/ 53975 w 53975"/>
              <a:gd name="connsiteY2-30" fmla="*/ 1682750 h 1721152"/>
              <a:gd name="connsiteX3-31" fmla="*/ 0 w 53975"/>
              <a:gd name="connsiteY3-32" fmla="*/ 1682750 h 1721152"/>
              <a:gd name="connsiteX0-33" fmla="*/ 0 w 53975"/>
              <a:gd name="connsiteY0-34" fmla="*/ 1682750 h 1737248"/>
              <a:gd name="connsiteX1-35" fmla="*/ 26988 w 53975"/>
              <a:gd name="connsiteY1-36" fmla="*/ 0 h 1737248"/>
              <a:gd name="connsiteX2-37" fmla="*/ 53975 w 53975"/>
              <a:gd name="connsiteY2-38" fmla="*/ 1682750 h 1737248"/>
              <a:gd name="connsiteX3-39" fmla="*/ 0 w 53975"/>
              <a:gd name="connsiteY3-40" fmla="*/ 1682750 h 1737248"/>
              <a:gd name="connsiteX0-41" fmla="*/ 0 w 53975"/>
              <a:gd name="connsiteY0-42" fmla="*/ 1682750 h 1750615"/>
              <a:gd name="connsiteX1-43" fmla="*/ 26988 w 53975"/>
              <a:gd name="connsiteY1-44" fmla="*/ 0 h 1750615"/>
              <a:gd name="connsiteX2-45" fmla="*/ 53975 w 53975"/>
              <a:gd name="connsiteY2-46" fmla="*/ 1682750 h 1750615"/>
              <a:gd name="connsiteX3-47" fmla="*/ 0 w 53975"/>
              <a:gd name="connsiteY3-48" fmla="*/ 1682750 h 1750615"/>
              <a:gd name="connsiteX0-49" fmla="*/ 0 w 53975"/>
              <a:gd name="connsiteY0-50" fmla="*/ 1682750 h 1829214"/>
              <a:gd name="connsiteX1-51" fmla="*/ 26988 w 53975"/>
              <a:gd name="connsiteY1-52" fmla="*/ 0 h 1829214"/>
              <a:gd name="connsiteX2-53" fmla="*/ 53975 w 53975"/>
              <a:gd name="connsiteY2-54" fmla="*/ 1682750 h 1829214"/>
              <a:gd name="connsiteX3-55" fmla="*/ 27178 w 53975"/>
              <a:gd name="connsiteY3-56" fmla="*/ 1742117 h 1829214"/>
              <a:gd name="connsiteX4" fmla="*/ 0 w 53975"/>
              <a:gd name="connsiteY4" fmla="*/ 1682750 h 1829214"/>
              <a:gd name="connsiteX0-57" fmla="*/ 0 w 53975"/>
              <a:gd name="connsiteY0-58" fmla="*/ 1682750 h 1904616"/>
              <a:gd name="connsiteX1-59" fmla="*/ 26988 w 53975"/>
              <a:gd name="connsiteY1-60" fmla="*/ 0 h 1904616"/>
              <a:gd name="connsiteX2-61" fmla="*/ 53975 w 53975"/>
              <a:gd name="connsiteY2-62" fmla="*/ 1682750 h 1904616"/>
              <a:gd name="connsiteX3-63" fmla="*/ 34675 w 53975"/>
              <a:gd name="connsiteY3-64" fmla="*/ 1895083 h 1904616"/>
              <a:gd name="connsiteX4-65" fmla="*/ 0 w 53975"/>
              <a:gd name="connsiteY4-66" fmla="*/ 1682750 h 1904616"/>
              <a:gd name="connsiteX0-67" fmla="*/ 0 w 53975"/>
              <a:gd name="connsiteY0-68" fmla="*/ 1682750 h 1937993"/>
              <a:gd name="connsiteX1-69" fmla="*/ 26988 w 53975"/>
              <a:gd name="connsiteY1-70" fmla="*/ 0 h 1937993"/>
              <a:gd name="connsiteX2-71" fmla="*/ 53975 w 53975"/>
              <a:gd name="connsiteY2-72" fmla="*/ 1682750 h 1937993"/>
              <a:gd name="connsiteX3-73" fmla="*/ 26241 w 53975"/>
              <a:gd name="connsiteY3-74" fmla="*/ 1936511 h 1937993"/>
              <a:gd name="connsiteX4-75" fmla="*/ 0 w 53975"/>
              <a:gd name="connsiteY4-76" fmla="*/ 1682750 h 1937993"/>
              <a:gd name="connsiteX0-77" fmla="*/ 0 w 53975"/>
              <a:gd name="connsiteY0-78" fmla="*/ 1682750 h 1951244"/>
              <a:gd name="connsiteX1-79" fmla="*/ 26988 w 53975"/>
              <a:gd name="connsiteY1-80" fmla="*/ 0 h 1951244"/>
              <a:gd name="connsiteX2-81" fmla="*/ 53975 w 53975"/>
              <a:gd name="connsiteY2-82" fmla="*/ 1682750 h 1951244"/>
              <a:gd name="connsiteX3-83" fmla="*/ 31864 w 53975"/>
              <a:gd name="connsiteY3-84" fmla="*/ 1950851 h 1951244"/>
              <a:gd name="connsiteX4-85" fmla="*/ 0 w 53975"/>
              <a:gd name="connsiteY4-86" fmla="*/ 1682750 h 1951244"/>
              <a:gd name="connsiteX0-87" fmla="*/ 0 w 53975"/>
              <a:gd name="connsiteY0-88" fmla="*/ 1682750 h 1951244"/>
              <a:gd name="connsiteX1-89" fmla="*/ 26988 w 53975"/>
              <a:gd name="connsiteY1-90" fmla="*/ 0 h 1951244"/>
              <a:gd name="connsiteX2-91" fmla="*/ 53975 w 53975"/>
              <a:gd name="connsiteY2-92" fmla="*/ 1682750 h 1951244"/>
              <a:gd name="connsiteX3-93" fmla="*/ 31864 w 53975"/>
              <a:gd name="connsiteY3-94" fmla="*/ 1950851 h 1951244"/>
              <a:gd name="connsiteX4-95" fmla="*/ 0 w 53975"/>
              <a:gd name="connsiteY4-96" fmla="*/ 1682750 h 1951244"/>
              <a:gd name="connsiteX0-97" fmla="*/ 0 w 48352"/>
              <a:gd name="connsiteY0-98" fmla="*/ 1682750 h 1951244"/>
              <a:gd name="connsiteX1-99" fmla="*/ 26988 w 48352"/>
              <a:gd name="connsiteY1-100" fmla="*/ 0 h 1951244"/>
              <a:gd name="connsiteX2-101" fmla="*/ 48352 w 48352"/>
              <a:gd name="connsiteY2-102" fmla="*/ 1682750 h 1951244"/>
              <a:gd name="connsiteX3-103" fmla="*/ 31864 w 48352"/>
              <a:gd name="connsiteY3-104" fmla="*/ 1950851 h 1951244"/>
              <a:gd name="connsiteX4-105" fmla="*/ 0 w 48352"/>
              <a:gd name="connsiteY4-106" fmla="*/ 1682750 h 1951244"/>
              <a:gd name="connsiteX0-107" fmla="*/ 0 w 48352"/>
              <a:gd name="connsiteY0-108" fmla="*/ 1682750 h 1952764"/>
              <a:gd name="connsiteX1-109" fmla="*/ 26988 w 48352"/>
              <a:gd name="connsiteY1-110" fmla="*/ 0 h 1952764"/>
              <a:gd name="connsiteX2-111" fmla="*/ 48352 w 48352"/>
              <a:gd name="connsiteY2-112" fmla="*/ 1682750 h 1952764"/>
              <a:gd name="connsiteX3-113" fmla="*/ 23430 w 48352"/>
              <a:gd name="connsiteY3-114" fmla="*/ 1952444 h 1952764"/>
              <a:gd name="connsiteX4-115" fmla="*/ 0 w 48352"/>
              <a:gd name="connsiteY4-116" fmla="*/ 1682750 h 1952764"/>
              <a:gd name="connsiteX0-117" fmla="*/ 0 w 48352"/>
              <a:gd name="connsiteY0-118" fmla="*/ 1681157 h 1952764"/>
              <a:gd name="connsiteX1-119" fmla="*/ 26988 w 48352"/>
              <a:gd name="connsiteY1-120" fmla="*/ 0 h 1952764"/>
              <a:gd name="connsiteX2-121" fmla="*/ 48352 w 48352"/>
              <a:gd name="connsiteY2-122" fmla="*/ 1682750 h 1952764"/>
              <a:gd name="connsiteX3-123" fmla="*/ 23430 w 48352"/>
              <a:gd name="connsiteY3-124" fmla="*/ 1952444 h 1952764"/>
              <a:gd name="connsiteX4-125" fmla="*/ 0 w 48352"/>
              <a:gd name="connsiteY4-126" fmla="*/ 1681157 h 1952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 advClick="0" advTm="8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accel="40000" decel="6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5" dur="175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accel="40000" decel="6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7" dur="175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accel="40000" decel="6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9" dur="175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accel="40000" decel="6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51" dur="175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accel="40000" decel="6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53" dur="175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accel="40000" decel="6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55" dur="1750" fill="hold"/>
                                        <p:tgtEl>
                                          <p:spTgt spid="10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accel="40000" decel="6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57" dur="1750" fill="hold"/>
                                        <p:tgtEl>
                                          <p:spTgt spid="11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accel="40000" decel="6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59" dur="1750" fill="hold"/>
                                        <p:tgtEl>
                                          <p:spTgt spid="12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accel="40000" decel="6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61" dur="1750" fill="hold"/>
                                        <p:tgtEl>
                                          <p:spTgt spid="13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6" presetClass="emph" presetSubtype="0" accel="40000" decel="6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63" dur="1750" fill="hold"/>
                                        <p:tgtEl>
                                          <p:spTgt spid="14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mph" presetSubtype="0" accel="40000" decel="6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3" dur="175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6" presetClass="emph" presetSubtype="0" accel="40000" decel="6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85" dur="1750" fill="hold"/>
                                        <p:tgtEl>
                                          <p:spTgt spid="15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6" presetClass="emp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967</Words>
  <Application>WPS 演示</Application>
  <PresentationFormat>自定义</PresentationFormat>
  <Paragraphs>107</Paragraphs>
  <Slides>11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Arial</vt:lpstr>
      <vt:lpstr>宋体</vt:lpstr>
      <vt:lpstr>Wingdings</vt:lpstr>
      <vt:lpstr>Calibri</vt:lpstr>
      <vt:lpstr>微软雅黑</vt:lpstr>
      <vt:lpstr>Bath Spa New Roman Headline</vt:lpstr>
      <vt:lpstr>华文楷体</vt:lpstr>
      <vt:lpstr>Calibri Light</vt:lpstr>
      <vt:lpstr>Arial Unicode MS</vt:lpstr>
      <vt:lpstr>Segoe Print</vt:lpstr>
      <vt:lpstr>华文琥珀</vt:lpstr>
      <vt:lpstr>华文新魏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广告集装箱</dc:creator>
  <cp:keywords>www.51pptmoban.com</cp:keywords>
  <cp:lastModifiedBy>wumeng</cp:lastModifiedBy>
  <cp:revision>78</cp:revision>
  <dcterms:created xsi:type="dcterms:W3CDTF">2017-02-21T09:44:00Z</dcterms:created>
  <dcterms:modified xsi:type="dcterms:W3CDTF">2017-07-13T05:37:45Z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